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311" r:id="rId2"/>
    <p:sldId id="277" r:id="rId3"/>
    <p:sldId id="278" r:id="rId4"/>
    <p:sldId id="280" r:id="rId5"/>
    <p:sldId id="279" r:id="rId6"/>
    <p:sldId id="294" r:id="rId7"/>
    <p:sldId id="257" r:id="rId8"/>
    <p:sldId id="301" r:id="rId9"/>
    <p:sldId id="286" r:id="rId10"/>
    <p:sldId id="287" r:id="rId11"/>
    <p:sldId id="288" r:id="rId12"/>
    <p:sldId id="289" r:id="rId13"/>
    <p:sldId id="290" r:id="rId14"/>
    <p:sldId id="291" r:id="rId15"/>
    <p:sldId id="296" r:id="rId16"/>
    <p:sldId id="297" r:id="rId17"/>
    <p:sldId id="266" r:id="rId18"/>
    <p:sldId id="302" r:id="rId19"/>
    <p:sldId id="267" r:id="rId20"/>
    <p:sldId id="269" r:id="rId21"/>
    <p:sldId id="300" r:id="rId22"/>
    <p:sldId id="272" r:id="rId23"/>
    <p:sldId id="273" r:id="rId24"/>
    <p:sldId id="303" r:id="rId25"/>
    <p:sldId id="275" r:id="rId26"/>
    <p:sldId id="304" r:id="rId27"/>
    <p:sldId id="276" r:id="rId28"/>
    <p:sldId id="305" r:id="rId29"/>
    <p:sldId id="283" r:id="rId30"/>
    <p:sldId id="281" r:id="rId31"/>
    <p:sldId id="274" r:id="rId32"/>
    <p:sldId id="306" r:id="rId33"/>
    <p:sldId id="307" r:id="rId34"/>
    <p:sldId id="308" r:id="rId35"/>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CA8878-280F-91AA-786A-EE64CA1A9B54}" name="ARIANNA BUSSOLA" initials="AB" userId="S::Arianna.Bussola-CIC@ibm.com::4bbd782a-97e6-4254-a8ba-a4d4baca4d5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507798-4F13-44F9-9153-FAB28CE1FE40}" v="17" dt="2025-10-22T11:31:21.587"/>
  </p1510:revLst>
</p1510:revInfo>
</file>

<file path=ppt/tableStyles.xml><?xml version="1.0" encoding="utf-8"?>
<a:tblStyleLst xmlns:a="http://schemas.openxmlformats.org/drawingml/2006/main" def="{5C22544A-7EE6-4342-B048-85BDC9FD1C3A}">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DBED569-4797-4DF1-A0F4-6AAB3CD982D8}" styleName="Stile chiaro 3 - Colore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63" autoAdjust="0"/>
    <p:restoredTop sz="94610"/>
  </p:normalViewPr>
  <p:slideViewPr>
    <p:cSldViewPr snapToGrid="0" snapToObjects="1">
      <p:cViewPr>
        <p:scale>
          <a:sx n="108" d="100"/>
          <a:sy n="108" d="100"/>
        </p:scale>
        <p:origin x="984" y="3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ANNA BUSSOLA" userId="4bbd782a-97e6-4254-a8ba-a4d4baca4d58" providerId="ADAL" clId="{23FFAB8A-5D1F-4B03-8B84-CC5A9F1850D4}"/>
    <pc:docChg chg="undo custSel addSld delSld modSld sldOrd">
      <pc:chgData name="ARIANNA BUSSOLA" userId="4bbd782a-97e6-4254-a8ba-a4d4baca4d58" providerId="ADAL" clId="{23FFAB8A-5D1F-4B03-8B84-CC5A9F1850D4}" dt="2025-10-15T15:41:16.482" v="12148" actId="20577"/>
      <pc:docMkLst>
        <pc:docMk/>
      </pc:docMkLst>
      <pc:sldChg chg="delSp del mod">
        <pc:chgData name="ARIANNA BUSSOLA" userId="4bbd782a-97e6-4254-a8ba-a4d4baca4d58" providerId="ADAL" clId="{23FFAB8A-5D1F-4B03-8B84-CC5A9F1850D4}" dt="2025-10-15T15:40:45" v="12114" actId="47"/>
        <pc:sldMkLst>
          <pc:docMk/>
          <pc:sldMk cId="0" sldId="256"/>
        </pc:sldMkLst>
      </pc:sldChg>
      <pc:sldChg chg="addSp delSp modSp mod">
        <pc:chgData name="ARIANNA BUSSOLA" userId="4bbd782a-97e6-4254-a8ba-a4d4baca4d58" providerId="ADAL" clId="{23FFAB8A-5D1F-4B03-8B84-CC5A9F1850D4}" dt="2025-10-13T10:13:27.365" v="10966" actId="1076"/>
        <pc:sldMkLst>
          <pc:docMk/>
          <pc:sldMk cId="0" sldId="257"/>
        </pc:sldMkLst>
        <pc:spChg chg="add mod">
          <ac:chgData name="ARIANNA BUSSOLA" userId="4bbd782a-97e6-4254-a8ba-a4d4baca4d58" providerId="ADAL" clId="{23FFAB8A-5D1F-4B03-8B84-CC5A9F1850D4}" dt="2025-10-13T10:13:27.365" v="10966" actId="1076"/>
          <ac:spMkLst>
            <pc:docMk/>
            <pc:sldMk cId="0" sldId="257"/>
            <ac:spMk id="2" creationId="{1FDA88B9-5D42-2472-9F40-43C0CD92C0D4}"/>
          </ac:spMkLst>
        </pc:spChg>
        <pc:spChg chg="add mod">
          <ac:chgData name="ARIANNA BUSSOLA" userId="4bbd782a-97e6-4254-a8ba-a4d4baca4d58" providerId="ADAL" clId="{23FFAB8A-5D1F-4B03-8B84-CC5A9F1850D4}" dt="2025-10-13T10:13:13.086" v="10962" actId="1036"/>
          <ac:spMkLst>
            <pc:docMk/>
            <pc:sldMk cId="0" sldId="257"/>
            <ac:spMk id="12" creationId="{D4959A5B-097C-377C-70FC-3B78419133A5}"/>
          </ac:spMkLst>
        </pc:spChg>
      </pc:sldChg>
      <pc:sldChg chg="addSp delSp modSp del mod">
        <pc:chgData name="ARIANNA BUSSOLA" userId="4bbd782a-97e6-4254-a8ba-a4d4baca4d58" providerId="ADAL" clId="{23FFAB8A-5D1F-4B03-8B84-CC5A9F1850D4}" dt="2025-10-13T09:51:59.351" v="10314" actId="47"/>
        <pc:sldMkLst>
          <pc:docMk/>
          <pc:sldMk cId="0" sldId="258"/>
        </pc:sldMkLst>
      </pc:sldChg>
      <pc:sldChg chg="addSp delSp modSp del mod">
        <pc:chgData name="ARIANNA BUSSOLA" userId="4bbd782a-97e6-4254-a8ba-a4d4baca4d58" providerId="ADAL" clId="{23FFAB8A-5D1F-4B03-8B84-CC5A9F1850D4}" dt="2025-10-06T11:38:53.927" v="1505" actId="47"/>
        <pc:sldMkLst>
          <pc:docMk/>
          <pc:sldMk cId="0" sldId="259"/>
        </pc:sldMkLst>
      </pc:sldChg>
      <pc:sldChg chg="addSp delSp modSp del mod">
        <pc:chgData name="ARIANNA BUSSOLA" userId="4bbd782a-97e6-4254-a8ba-a4d4baca4d58" providerId="ADAL" clId="{23FFAB8A-5D1F-4B03-8B84-CC5A9F1850D4}" dt="2025-10-13T10:19:16.330" v="11195" actId="47"/>
        <pc:sldMkLst>
          <pc:docMk/>
          <pc:sldMk cId="0" sldId="260"/>
        </pc:sldMkLst>
      </pc:sldChg>
      <pc:sldChg chg="delSp del mod">
        <pc:chgData name="ARIANNA BUSSOLA" userId="4bbd782a-97e6-4254-a8ba-a4d4baca4d58" providerId="ADAL" clId="{23FFAB8A-5D1F-4B03-8B84-CC5A9F1850D4}" dt="2025-10-06T12:07:55.619" v="2703" actId="47"/>
        <pc:sldMkLst>
          <pc:docMk/>
          <pc:sldMk cId="0" sldId="261"/>
        </pc:sldMkLst>
      </pc:sldChg>
      <pc:sldChg chg="del">
        <pc:chgData name="ARIANNA BUSSOLA" userId="4bbd782a-97e6-4254-a8ba-a4d4baca4d58" providerId="ADAL" clId="{23FFAB8A-5D1F-4B03-8B84-CC5A9F1850D4}" dt="2025-10-06T12:17:49.608" v="2954" actId="47"/>
        <pc:sldMkLst>
          <pc:docMk/>
          <pc:sldMk cId="0" sldId="262"/>
        </pc:sldMkLst>
      </pc:sldChg>
      <pc:sldChg chg="addSp delSp modSp del mod">
        <pc:chgData name="ARIANNA BUSSOLA" userId="4bbd782a-97e6-4254-a8ba-a4d4baca4d58" providerId="ADAL" clId="{23FFAB8A-5D1F-4B03-8B84-CC5A9F1850D4}" dt="2025-10-08T12:27:22.609" v="6088" actId="47"/>
        <pc:sldMkLst>
          <pc:docMk/>
          <pc:sldMk cId="0" sldId="263"/>
        </pc:sldMkLst>
      </pc:sldChg>
      <pc:sldChg chg="del">
        <pc:chgData name="ARIANNA BUSSOLA" userId="4bbd782a-97e6-4254-a8ba-a4d4baca4d58" providerId="ADAL" clId="{23FFAB8A-5D1F-4B03-8B84-CC5A9F1850D4}" dt="2025-10-08T12:27:24.172" v="6089" actId="47"/>
        <pc:sldMkLst>
          <pc:docMk/>
          <pc:sldMk cId="0" sldId="264"/>
        </pc:sldMkLst>
      </pc:sldChg>
      <pc:sldChg chg="del">
        <pc:chgData name="ARIANNA BUSSOLA" userId="4bbd782a-97e6-4254-a8ba-a4d4baca4d58" providerId="ADAL" clId="{23FFAB8A-5D1F-4B03-8B84-CC5A9F1850D4}" dt="2025-10-08T12:27:26.442" v="6090" actId="47"/>
        <pc:sldMkLst>
          <pc:docMk/>
          <pc:sldMk cId="0" sldId="265"/>
        </pc:sldMkLst>
      </pc:sldChg>
      <pc:sldChg chg="delSp modSp mod ord">
        <pc:chgData name="ARIANNA BUSSOLA" userId="4bbd782a-97e6-4254-a8ba-a4d4baca4d58" providerId="ADAL" clId="{23FFAB8A-5D1F-4B03-8B84-CC5A9F1850D4}" dt="2025-10-13T10:19:44.823" v="11197"/>
        <pc:sldMkLst>
          <pc:docMk/>
          <pc:sldMk cId="0" sldId="266"/>
        </pc:sldMkLst>
        <pc:spChg chg="mod">
          <ac:chgData name="ARIANNA BUSSOLA" userId="4bbd782a-97e6-4254-a8ba-a4d4baca4d58" providerId="ADAL" clId="{23FFAB8A-5D1F-4B03-8B84-CC5A9F1850D4}" dt="2025-10-08T12:30:14.463" v="6184" actId="1076"/>
          <ac:spMkLst>
            <pc:docMk/>
            <pc:sldMk cId="0" sldId="266"/>
            <ac:spMk id="4" creationId="{00000000-0000-0000-0000-000000000000}"/>
          </ac:spMkLst>
        </pc:spChg>
        <pc:spChg chg="mod">
          <ac:chgData name="ARIANNA BUSSOLA" userId="4bbd782a-97e6-4254-a8ba-a4d4baca4d58" providerId="ADAL" clId="{23FFAB8A-5D1F-4B03-8B84-CC5A9F1850D4}" dt="2025-10-08T12:31:45.376" v="6186" actId="207"/>
          <ac:spMkLst>
            <pc:docMk/>
            <pc:sldMk cId="0" sldId="266"/>
            <ac:spMk id="6" creationId="{00000000-0000-0000-0000-000000000000}"/>
          </ac:spMkLst>
        </pc:spChg>
        <pc:picChg chg="mod">
          <ac:chgData name="ARIANNA BUSSOLA" userId="4bbd782a-97e6-4254-a8ba-a4d4baca4d58" providerId="ADAL" clId="{23FFAB8A-5D1F-4B03-8B84-CC5A9F1850D4}" dt="2025-10-08T12:30:17.162" v="6185" actId="1076"/>
          <ac:picMkLst>
            <pc:docMk/>
            <pc:sldMk cId="0" sldId="266"/>
            <ac:picMk id="11" creationId="{00000000-0000-0000-0000-000000000000}"/>
          </ac:picMkLst>
        </pc:picChg>
      </pc:sldChg>
      <pc:sldChg chg="addSp delSp modSp mod ord">
        <pc:chgData name="ARIANNA BUSSOLA" userId="4bbd782a-97e6-4254-a8ba-a4d4baca4d58" providerId="ADAL" clId="{23FFAB8A-5D1F-4B03-8B84-CC5A9F1850D4}" dt="2025-10-13T10:20:37.413" v="11252"/>
        <pc:sldMkLst>
          <pc:docMk/>
          <pc:sldMk cId="0" sldId="267"/>
        </pc:sldMkLst>
        <pc:spChg chg="add mod">
          <ac:chgData name="ARIANNA BUSSOLA" userId="4bbd782a-97e6-4254-a8ba-a4d4baca4d58" providerId="ADAL" clId="{23FFAB8A-5D1F-4B03-8B84-CC5A9F1850D4}" dt="2025-10-08T12:43:29.819" v="6919" actId="20577"/>
          <ac:spMkLst>
            <pc:docMk/>
            <pc:sldMk cId="0" sldId="267"/>
            <ac:spMk id="24" creationId="{9FCF0176-ABD8-555D-ED16-15C33D984828}"/>
          </ac:spMkLst>
        </pc:spChg>
        <pc:spChg chg="add mod">
          <ac:chgData name="ARIANNA BUSSOLA" userId="4bbd782a-97e6-4254-a8ba-a4d4baca4d58" providerId="ADAL" clId="{23FFAB8A-5D1F-4B03-8B84-CC5A9F1850D4}" dt="2025-10-08T12:49:53.394" v="7261" actId="1076"/>
          <ac:spMkLst>
            <pc:docMk/>
            <pc:sldMk cId="0" sldId="267"/>
            <ac:spMk id="26" creationId="{64405589-3533-8301-1B76-DF5CA81DDE9A}"/>
          </ac:spMkLst>
        </pc:spChg>
        <pc:graphicFrameChg chg="add mod modGraphic">
          <ac:chgData name="ARIANNA BUSSOLA" userId="4bbd782a-97e6-4254-a8ba-a4d4baca4d58" providerId="ADAL" clId="{23FFAB8A-5D1F-4B03-8B84-CC5A9F1850D4}" dt="2025-10-08T12:53:07.602" v="7326" actId="114"/>
          <ac:graphicFrameMkLst>
            <pc:docMk/>
            <pc:sldMk cId="0" sldId="267"/>
            <ac:graphicFrameMk id="25" creationId="{91A73920-5E8C-CAD9-21AF-04DCD7A09869}"/>
          </ac:graphicFrameMkLst>
        </pc:graphicFrameChg>
      </pc:sldChg>
      <pc:sldChg chg="del">
        <pc:chgData name="ARIANNA BUSSOLA" userId="4bbd782a-97e6-4254-a8ba-a4d4baca4d58" providerId="ADAL" clId="{23FFAB8A-5D1F-4B03-8B84-CC5A9F1850D4}" dt="2025-10-08T12:53:24.642" v="7328" actId="47"/>
        <pc:sldMkLst>
          <pc:docMk/>
          <pc:sldMk cId="0" sldId="268"/>
        </pc:sldMkLst>
      </pc:sldChg>
      <pc:sldChg chg="addSp delSp modSp mod ord">
        <pc:chgData name="ARIANNA BUSSOLA" userId="4bbd782a-97e6-4254-a8ba-a4d4baca4d58" providerId="ADAL" clId="{23FFAB8A-5D1F-4B03-8B84-CC5A9F1850D4}" dt="2025-10-13T10:20:37.413" v="11252"/>
        <pc:sldMkLst>
          <pc:docMk/>
          <pc:sldMk cId="0" sldId="269"/>
        </pc:sldMkLst>
        <pc:spChg chg="mod">
          <ac:chgData name="ARIANNA BUSSOLA" userId="4bbd782a-97e6-4254-a8ba-a4d4baca4d58" providerId="ADAL" clId="{23FFAB8A-5D1F-4B03-8B84-CC5A9F1850D4}" dt="2025-10-08T14:29:37.405" v="7619" actId="1076"/>
          <ac:spMkLst>
            <pc:docMk/>
            <pc:sldMk cId="0" sldId="269"/>
            <ac:spMk id="3" creationId="{00000000-0000-0000-0000-000000000000}"/>
          </ac:spMkLst>
        </pc:spChg>
        <pc:spChg chg="add mod">
          <ac:chgData name="ARIANNA BUSSOLA" userId="4bbd782a-97e6-4254-a8ba-a4d4baca4d58" providerId="ADAL" clId="{23FFAB8A-5D1F-4B03-8B84-CC5A9F1850D4}" dt="2025-10-13T09:54:50.640" v="10522" actId="403"/>
          <ac:spMkLst>
            <pc:docMk/>
            <pc:sldMk cId="0" sldId="269"/>
            <ac:spMk id="12" creationId="{6D86B5A6-9A54-46E5-BF8F-7D6F20AA9F2E}"/>
          </ac:spMkLst>
        </pc:spChg>
        <pc:spChg chg="add mod">
          <ac:chgData name="ARIANNA BUSSOLA" userId="4bbd782a-97e6-4254-a8ba-a4d4baca4d58" providerId="ADAL" clId="{23FFAB8A-5D1F-4B03-8B84-CC5A9F1850D4}" dt="2025-10-08T14:39:54.573" v="7969" actId="1076"/>
          <ac:spMkLst>
            <pc:docMk/>
            <pc:sldMk cId="0" sldId="269"/>
            <ac:spMk id="14" creationId="{E4C2C46C-F156-B075-765D-CFE766785C9D}"/>
          </ac:spMkLst>
        </pc:spChg>
        <pc:spChg chg="add mod">
          <ac:chgData name="ARIANNA BUSSOLA" userId="4bbd782a-97e6-4254-a8ba-a4d4baca4d58" providerId="ADAL" clId="{23FFAB8A-5D1F-4B03-8B84-CC5A9F1850D4}" dt="2025-10-08T14:39:42.390" v="7968" actId="1076"/>
          <ac:spMkLst>
            <pc:docMk/>
            <pc:sldMk cId="0" sldId="269"/>
            <ac:spMk id="15" creationId="{5DA45DFE-BB6A-DEDA-85B2-6EFCF75ED209}"/>
          </ac:spMkLst>
        </pc:spChg>
        <pc:cxnChg chg="add mod">
          <ac:chgData name="ARIANNA BUSSOLA" userId="4bbd782a-97e6-4254-a8ba-a4d4baca4d58" providerId="ADAL" clId="{23FFAB8A-5D1F-4B03-8B84-CC5A9F1850D4}" dt="2025-10-08T14:39:38.523" v="7967" actId="12788"/>
          <ac:cxnSpMkLst>
            <pc:docMk/>
            <pc:sldMk cId="0" sldId="269"/>
            <ac:cxnSpMk id="17" creationId="{C83816C5-E293-EFA7-527D-64CE25403598}"/>
          </ac:cxnSpMkLst>
        </pc:cxnChg>
      </pc:sldChg>
      <pc:sldChg chg="del">
        <pc:chgData name="ARIANNA BUSSOLA" userId="4bbd782a-97e6-4254-a8ba-a4d4baca4d58" providerId="ADAL" clId="{23FFAB8A-5D1F-4B03-8B84-CC5A9F1850D4}" dt="2025-10-08T14:48:31.097" v="8203" actId="47"/>
        <pc:sldMkLst>
          <pc:docMk/>
          <pc:sldMk cId="0" sldId="270"/>
        </pc:sldMkLst>
      </pc:sldChg>
      <pc:sldChg chg="addSp delSp modSp mod ord">
        <pc:chgData name="ARIANNA BUSSOLA" userId="4bbd782a-97e6-4254-a8ba-a4d4baca4d58" providerId="ADAL" clId="{23FFAB8A-5D1F-4B03-8B84-CC5A9F1850D4}" dt="2025-10-13T10:20:37.413" v="11252"/>
        <pc:sldMkLst>
          <pc:docMk/>
          <pc:sldMk cId="0" sldId="271"/>
        </pc:sldMkLst>
      </pc:sldChg>
      <pc:sldChg chg="addSp delSp modSp mod ord">
        <pc:chgData name="ARIANNA BUSSOLA" userId="4bbd782a-97e6-4254-a8ba-a4d4baca4d58" providerId="ADAL" clId="{23FFAB8A-5D1F-4B03-8B84-CC5A9F1850D4}" dt="2025-10-13T10:20:37.413" v="11252"/>
        <pc:sldMkLst>
          <pc:docMk/>
          <pc:sldMk cId="0" sldId="272"/>
        </pc:sldMkLst>
        <pc:spChg chg="mod">
          <ac:chgData name="ARIANNA BUSSOLA" userId="4bbd782a-97e6-4254-a8ba-a4d4baca4d58" providerId="ADAL" clId="{23FFAB8A-5D1F-4B03-8B84-CC5A9F1850D4}" dt="2025-10-13T10:20:13.294" v="11212" actId="1035"/>
          <ac:spMkLst>
            <pc:docMk/>
            <pc:sldMk cId="0" sldId="272"/>
            <ac:spMk id="3" creationId="{00000000-0000-0000-0000-000000000000}"/>
          </ac:spMkLst>
        </pc:spChg>
        <pc:spChg chg="mod">
          <ac:chgData name="ARIANNA BUSSOLA" userId="4bbd782a-97e6-4254-a8ba-a4d4baca4d58" providerId="ADAL" clId="{23FFAB8A-5D1F-4B03-8B84-CC5A9F1850D4}" dt="2025-10-08T14:57:26.867" v="8476" actId="6549"/>
          <ac:spMkLst>
            <pc:docMk/>
            <pc:sldMk cId="0" sldId="272"/>
            <ac:spMk id="6" creationId="{00000000-0000-0000-0000-000000000000}"/>
          </ac:spMkLst>
        </pc:spChg>
        <pc:spChg chg="mod">
          <ac:chgData name="ARIANNA BUSSOLA" userId="4bbd782a-97e6-4254-a8ba-a4d4baca4d58" providerId="ADAL" clId="{23FFAB8A-5D1F-4B03-8B84-CC5A9F1850D4}" dt="2025-10-08T14:57:18.266" v="8472" actId="1035"/>
          <ac:spMkLst>
            <pc:docMk/>
            <pc:sldMk cId="0" sldId="272"/>
            <ac:spMk id="8" creationId="{00000000-0000-0000-0000-000000000000}"/>
          </ac:spMkLst>
        </pc:spChg>
        <pc:spChg chg="mod">
          <ac:chgData name="ARIANNA BUSSOLA" userId="4bbd782a-97e6-4254-a8ba-a4d4baca4d58" providerId="ADAL" clId="{23FFAB8A-5D1F-4B03-8B84-CC5A9F1850D4}" dt="2025-10-08T14:57:18.266" v="8472" actId="1035"/>
          <ac:spMkLst>
            <pc:docMk/>
            <pc:sldMk cId="0" sldId="272"/>
            <ac:spMk id="9" creationId="{00000000-0000-0000-0000-000000000000}"/>
          </ac:spMkLst>
        </pc:spChg>
        <pc:spChg chg="mod">
          <ac:chgData name="ARIANNA BUSSOLA" userId="4bbd782a-97e6-4254-a8ba-a4d4baca4d58" providerId="ADAL" clId="{23FFAB8A-5D1F-4B03-8B84-CC5A9F1850D4}" dt="2025-10-08T14:56:57.419" v="8464" actId="1036"/>
          <ac:spMkLst>
            <pc:docMk/>
            <pc:sldMk cId="0" sldId="272"/>
            <ac:spMk id="11" creationId="{00000000-0000-0000-0000-000000000000}"/>
          </ac:spMkLst>
        </pc:spChg>
        <pc:spChg chg="mod">
          <ac:chgData name="ARIANNA BUSSOLA" userId="4bbd782a-97e6-4254-a8ba-a4d4baca4d58" providerId="ADAL" clId="{23FFAB8A-5D1F-4B03-8B84-CC5A9F1850D4}" dt="2025-10-08T14:57:03.144" v="8466" actId="1076"/>
          <ac:spMkLst>
            <pc:docMk/>
            <pc:sldMk cId="0" sldId="272"/>
            <ac:spMk id="12" creationId="{00000000-0000-0000-0000-000000000000}"/>
          </ac:spMkLst>
        </pc:spChg>
        <pc:picChg chg="mod">
          <ac:chgData name="ARIANNA BUSSOLA" userId="4bbd782a-97e6-4254-a8ba-a4d4baca4d58" providerId="ADAL" clId="{23FFAB8A-5D1F-4B03-8B84-CC5A9F1850D4}" dt="2025-10-08T14:57:18.266" v="8472" actId="1035"/>
          <ac:picMkLst>
            <pc:docMk/>
            <pc:sldMk cId="0" sldId="272"/>
            <ac:picMk id="7" creationId="{00000000-0000-0000-0000-000000000000}"/>
          </ac:picMkLst>
        </pc:picChg>
        <pc:picChg chg="mod">
          <ac:chgData name="ARIANNA BUSSOLA" userId="4bbd782a-97e6-4254-a8ba-a4d4baca4d58" providerId="ADAL" clId="{23FFAB8A-5D1F-4B03-8B84-CC5A9F1850D4}" dt="2025-10-08T14:56:57.419" v="8464" actId="1036"/>
          <ac:picMkLst>
            <pc:docMk/>
            <pc:sldMk cId="0" sldId="272"/>
            <ac:picMk id="10" creationId="{00000000-0000-0000-0000-000000000000}"/>
          </ac:picMkLst>
        </pc:picChg>
        <pc:picChg chg="add mod">
          <ac:chgData name="ARIANNA BUSSOLA" userId="4bbd782a-97e6-4254-a8ba-a4d4baca4d58" providerId="ADAL" clId="{23FFAB8A-5D1F-4B03-8B84-CC5A9F1850D4}" dt="2025-10-08T14:55:46.505" v="8350" actId="171"/>
          <ac:picMkLst>
            <pc:docMk/>
            <pc:sldMk cId="0" sldId="272"/>
            <ac:picMk id="5122" creationId="{FD04D087-3E47-13F1-0C7A-2C74E4580160}"/>
          </ac:picMkLst>
        </pc:picChg>
      </pc:sldChg>
      <pc:sldChg chg="addSp delSp modSp mod ord">
        <pc:chgData name="ARIANNA BUSSOLA" userId="4bbd782a-97e6-4254-a8ba-a4d4baca4d58" providerId="ADAL" clId="{23FFAB8A-5D1F-4B03-8B84-CC5A9F1850D4}" dt="2025-10-13T10:20:37.413" v="11252"/>
        <pc:sldMkLst>
          <pc:docMk/>
          <pc:sldMk cId="0" sldId="273"/>
        </pc:sldMkLst>
        <pc:spChg chg="mod">
          <ac:chgData name="ARIANNA BUSSOLA" userId="4bbd782a-97e6-4254-a8ba-a4d4baca4d58" providerId="ADAL" clId="{23FFAB8A-5D1F-4B03-8B84-CC5A9F1850D4}" dt="2025-10-13T10:20:17.923" v="11229" actId="1035"/>
          <ac:spMkLst>
            <pc:docMk/>
            <pc:sldMk cId="0" sldId="273"/>
            <ac:spMk id="3" creationId="{00000000-0000-0000-0000-000000000000}"/>
          </ac:spMkLst>
        </pc:spChg>
        <pc:spChg chg="mod">
          <ac:chgData name="ARIANNA BUSSOLA" userId="4bbd782a-97e6-4254-a8ba-a4d4baca4d58" providerId="ADAL" clId="{23FFAB8A-5D1F-4B03-8B84-CC5A9F1850D4}" dt="2025-10-13T10:20:23.450" v="11250" actId="1036"/>
          <ac:spMkLst>
            <pc:docMk/>
            <pc:sldMk cId="0" sldId="273"/>
            <ac:spMk id="5" creationId="{00000000-0000-0000-0000-000000000000}"/>
          </ac:spMkLst>
        </pc:spChg>
        <pc:spChg chg="mod">
          <ac:chgData name="ARIANNA BUSSOLA" userId="4bbd782a-97e6-4254-a8ba-a4d4baca4d58" providerId="ADAL" clId="{23FFAB8A-5D1F-4B03-8B84-CC5A9F1850D4}" dt="2025-10-13T10:20:23.450" v="11250" actId="1036"/>
          <ac:spMkLst>
            <pc:docMk/>
            <pc:sldMk cId="0" sldId="273"/>
            <ac:spMk id="6" creationId="{00000000-0000-0000-0000-000000000000}"/>
          </ac:spMkLst>
        </pc:spChg>
        <pc:spChg chg="mod">
          <ac:chgData name="ARIANNA BUSSOLA" userId="4bbd782a-97e6-4254-a8ba-a4d4baca4d58" providerId="ADAL" clId="{23FFAB8A-5D1F-4B03-8B84-CC5A9F1850D4}" dt="2025-10-13T10:20:23.450" v="11250" actId="1036"/>
          <ac:spMkLst>
            <pc:docMk/>
            <pc:sldMk cId="0" sldId="273"/>
            <ac:spMk id="8" creationId="{00000000-0000-0000-0000-000000000000}"/>
          </ac:spMkLst>
        </pc:spChg>
        <pc:spChg chg="mod">
          <ac:chgData name="ARIANNA BUSSOLA" userId="4bbd782a-97e6-4254-a8ba-a4d4baca4d58" providerId="ADAL" clId="{23FFAB8A-5D1F-4B03-8B84-CC5A9F1850D4}" dt="2025-10-13T10:20:23.450" v="11250" actId="1036"/>
          <ac:spMkLst>
            <pc:docMk/>
            <pc:sldMk cId="0" sldId="273"/>
            <ac:spMk id="9" creationId="{00000000-0000-0000-0000-000000000000}"/>
          </ac:spMkLst>
        </pc:spChg>
        <pc:spChg chg="mod">
          <ac:chgData name="ARIANNA BUSSOLA" userId="4bbd782a-97e6-4254-a8ba-a4d4baca4d58" providerId="ADAL" clId="{23FFAB8A-5D1F-4B03-8B84-CC5A9F1850D4}" dt="2025-10-13T10:20:23.450" v="11250" actId="1036"/>
          <ac:spMkLst>
            <pc:docMk/>
            <pc:sldMk cId="0" sldId="273"/>
            <ac:spMk id="11" creationId="{00000000-0000-0000-0000-000000000000}"/>
          </ac:spMkLst>
        </pc:spChg>
        <pc:spChg chg="mod">
          <ac:chgData name="ARIANNA BUSSOLA" userId="4bbd782a-97e6-4254-a8ba-a4d4baca4d58" providerId="ADAL" clId="{23FFAB8A-5D1F-4B03-8B84-CC5A9F1850D4}" dt="2025-10-13T10:20:23.450" v="11250" actId="1036"/>
          <ac:spMkLst>
            <pc:docMk/>
            <pc:sldMk cId="0" sldId="273"/>
            <ac:spMk id="12" creationId="{00000000-0000-0000-0000-000000000000}"/>
          </ac:spMkLst>
        </pc:spChg>
        <pc:spChg chg="mod">
          <ac:chgData name="ARIANNA BUSSOLA" userId="4bbd782a-97e6-4254-a8ba-a4d4baca4d58" providerId="ADAL" clId="{23FFAB8A-5D1F-4B03-8B84-CC5A9F1850D4}" dt="2025-10-13T10:20:23.450" v="11250" actId="1036"/>
          <ac:spMkLst>
            <pc:docMk/>
            <pc:sldMk cId="0" sldId="273"/>
            <ac:spMk id="15" creationId="{00000000-0000-0000-0000-000000000000}"/>
          </ac:spMkLst>
        </pc:spChg>
        <pc:spChg chg="add mod ord">
          <ac:chgData name="ARIANNA BUSSOLA" userId="4bbd782a-97e6-4254-a8ba-a4d4baca4d58" providerId="ADAL" clId="{23FFAB8A-5D1F-4B03-8B84-CC5A9F1850D4}" dt="2025-10-13T10:20:23.450" v="11250" actId="1036"/>
          <ac:spMkLst>
            <pc:docMk/>
            <pc:sldMk cId="0" sldId="273"/>
            <ac:spMk id="23" creationId="{71EF7BB3-3F67-E984-60FD-60F152D53CD1}"/>
          </ac:spMkLst>
        </pc:spChg>
        <pc:picChg chg="mod">
          <ac:chgData name="ARIANNA BUSSOLA" userId="4bbd782a-97e6-4254-a8ba-a4d4baca4d58" providerId="ADAL" clId="{23FFAB8A-5D1F-4B03-8B84-CC5A9F1850D4}" dt="2025-10-13T10:20:23.450" v="11250" actId="1036"/>
          <ac:picMkLst>
            <pc:docMk/>
            <pc:sldMk cId="0" sldId="273"/>
            <ac:picMk id="4" creationId="{00000000-0000-0000-0000-000000000000}"/>
          </ac:picMkLst>
        </pc:picChg>
        <pc:picChg chg="mod">
          <ac:chgData name="ARIANNA BUSSOLA" userId="4bbd782a-97e6-4254-a8ba-a4d4baca4d58" providerId="ADAL" clId="{23FFAB8A-5D1F-4B03-8B84-CC5A9F1850D4}" dt="2025-10-13T10:20:23.450" v="11250" actId="1036"/>
          <ac:picMkLst>
            <pc:docMk/>
            <pc:sldMk cId="0" sldId="273"/>
            <ac:picMk id="7" creationId="{00000000-0000-0000-0000-000000000000}"/>
          </ac:picMkLst>
        </pc:picChg>
        <pc:picChg chg="mod">
          <ac:chgData name="ARIANNA BUSSOLA" userId="4bbd782a-97e6-4254-a8ba-a4d4baca4d58" providerId="ADAL" clId="{23FFAB8A-5D1F-4B03-8B84-CC5A9F1850D4}" dt="2025-10-08T15:06:36.133" v="8915" actId="1036"/>
          <ac:picMkLst>
            <pc:docMk/>
            <pc:sldMk cId="0" sldId="273"/>
            <ac:picMk id="10" creationId="{00000000-0000-0000-0000-000000000000}"/>
          </ac:picMkLst>
        </pc:picChg>
      </pc:sldChg>
      <pc:sldChg chg="delSp modSp mod">
        <pc:chgData name="ARIANNA BUSSOLA" userId="4bbd782a-97e6-4254-a8ba-a4d4baca4d58" providerId="ADAL" clId="{23FFAB8A-5D1F-4B03-8B84-CC5A9F1850D4}" dt="2025-10-13T10:55:55.572" v="12060" actId="5793"/>
        <pc:sldMkLst>
          <pc:docMk/>
          <pc:sldMk cId="0" sldId="274"/>
        </pc:sldMkLst>
        <pc:spChg chg="mod">
          <ac:chgData name="ARIANNA BUSSOLA" userId="4bbd782a-97e6-4254-a8ba-a4d4baca4d58" providerId="ADAL" clId="{23FFAB8A-5D1F-4B03-8B84-CC5A9F1850D4}" dt="2025-10-13T09:55:36.717" v="10566" actId="20577"/>
          <ac:spMkLst>
            <pc:docMk/>
            <pc:sldMk cId="0" sldId="274"/>
            <ac:spMk id="3" creationId="{00000000-0000-0000-0000-000000000000}"/>
          </ac:spMkLst>
        </pc:spChg>
        <pc:spChg chg="mod">
          <ac:chgData name="ARIANNA BUSSOLA" userId="4bbd782a-97e6-4254-a8ba-a4d4baca4d58" providerId="ADAL" clId="{23FFAB8A-5D1F-4B03-8B84-CC5A9F1850D4}" dt="2025-10-13T10:55:51.991" v="12058" actId="5793"/>
          <ac:spMkLst>
            <pc:docMk/>
            <pc:sldMk cId="0" sldId="274"/>
            <ac:spMk id="4" creationId="{00000000-0000-0000-0000-000000000000}"/>
          </ac:spMkLst>
        </pc:spChg>
        <pc:spChg chg="mod">
          <ac:chgData name="ARIANNA BUSSOLA" userId="4bbd782a-97e6-4254-a8ba-a4d4baca4d58" providerId="ADAL" clId="{23FFAB8A-5D1F-4B03-8B84-CC5A9F1850D4}" dt="2025-10-13T10:55:53.794" v="12059" actId="5793"/>
          <ac:spMkLst>
            <pc:docMk/>
            <pc:sldMk cId="0" sldId="274"/>
            <ac:spMk id="6" creationId="{00000000-0000-0000-0000-000000000000}"/>
          </ac:spMkLst>
        </pc:spChg>
        <pc:spChg chg="mod">
          <ac:chgData name="ARIANNA BUSSOLA" userId="4bbd782a-97e6-4254-a8ba-a4d4baca4d58" providerId="ADAL" clId="{23FFAB8A-5D1F-4B03-8B84-CC5A9F1850D4}" dt="2025-10-13T10:55:55.572" v="12060" actId="5793"/>
          <ac:spMkLst>
            <pc:docMk/>
            <pc:sldMk cId="0" sldId="274"/>
            <ac:spMk id="8" creationId="{00000000-0000-0000-0000-000000000000}"/>
          </ac:spMkLst>
        </pc:spChg>
      </pc:sldChg>
      <pc:sldChg chg="addSp delSp modSp mod ord">
        <pc:chgData name="ARIANNA BUSSOLA" userId="4bbd782a-97e6-4254-a8ba-a4d4baca4d58" providerId="ADAL" clId="{23FFAB8A-5D1F-4B03-8B84-CC5A9F1850D4}" dt="2025-10-13T10:20:47.028" v="11254"/>
        <pc:sldMkLst>
          <pc:docMk/>
          <pc:sldMk cId="0" sldId="275"/>
        </pc:sldMkLst>
        <pc:spChg chg="mod">
          <ac:chgData name="ARIANNA BUSSOLA" userId="4bbd782a-97e6-4254-a8ba-a4d4baca4d58" providerId="ADAL" clId="{23FFAB8A-5D1F-4B03-8B84-CC5A9F1850D4}" dt="2025-10-08T15:34:29.974" v="9602" actId="207"/>
          <ac:spMkLst>
            <pc:docMk/>
            <pc:sldMk cId="0" sldId="275"/>
            <ac:spMk id="3" creationId="{00000000-0000-0000-0000-000000000000}"/>
          </ac:spMkLst>
        </pc:spChg>
        <pc:spChg chg="mod">
          <ac:chgData name="ARIANNA BUSSOLA" userId="4bbd782a-97e6-4254-a8ba-a4d4baca4d58" providerId="ADAL" clId="{23FFAB8A-5D1F-4B03-8B84-CC5A9F1850D4}" dt="2025-10-08T15:34:29.974" v="9602" actId="207"/>
          <ac:spMkLst>
            <pc:docMk/>
            <pc:sldMk cId="0" sldId="275"/>
            <ac:spMk id="4" creationId="{00000000-0000-0000-0000-000000000000}"/>
          </ac:spMkLst>
        </pc:spChg>
        <pc:spChg chg="mod">
          <ac:chgData name="ARIANNA BUSSOLA" userId="4bbd782a-97e6-4254-a8ba-a4d4baca4d58" providerId="ADAL" clId="{23FFAB8A-5D1F-4B03-8B84-CC5A9F1850D4}" dt="2025-10-08T15:34:29.974" v="9602" actId="207"/>
          <ac:spMkLst>
            <pc:docMk/>
            <pc:sldMk cId="0" sldId="275"/>
            <ac:spMk id="6" creationId="{00000000-0000-0000-0000-000000000000}"/>
          </ac:spMkLst>
        </pc:spChg>
        <pc:spChg chg="mod">
          <ac:chgData name="ARIANNA BUSSOLA" userId="4bbd782a-97e6-4254-a8ba-a4d4baca4d58" providerId="ADAL" clId="{23FFAB8A-5D1F-4B03-8B84-CC5A9F1850D4}" dt="2025-10-08T15:34:29.974" v="9602" actId="207"/>
          <ac:spMkLst>
            <pc:docMk/>
            <pc:sldMk cId="0" sldId="275"/>
            <ac:spMk id="7" creationId="{00000000-0000-0000-0000-000000000000}"/>
          </ac:spMkLst>
        </pc:spChg>
        <pc:spChg chg="mod">
          <ac:chgData name="ARIANNA BUSSOLA" userId="4bbd782a-97e6-4254-a8ba-a4d4baca4d58" providerId="ADAL" clId="{23FFAB8A-5D1F-4B03-8B84-CC5A9F1850D4}" dt="2025-10-08T15:34:29.974" v="9602" actId="207"/>
          <ac:spMkLst>
            <pc:docMk/>
            <pc:sldMk cId="0" sldId="275"/>
            <ac:spMk id="9" creationId="{00000000-0000-0000-0000-000000000000}"/>
          </ac:spMkLst>
        </pc:spChg>
        <pc:spChg chg="mod">
          <ac:chgData name="ARIANNA BUSSOLA" userId="4bbd782a-97e6-4254-a8ba-a4d4baca4d58" providerId="ADAL" clId="{23FFAB8A-5D1F-4B03-8B84-CC5A9F1850D4}" dt="2025-10-08T15:34:29.974" v="9602" actId="207"/>
          <ac:spMkLst>
            <pc:docMk/>
            <pc:sldMk cId="0" sldId="275"/>
            <ac:spMk id="10" creationId="{00000000-0000-0000-0000-000000000000}"/>
          </ac:spMkLst>
        </pc:spChg>
        <pc:spChg chg="mod">
          <ac:chgData name="ARIANNA BUSSOLA" userId="4bbd782a-97e6-4254-a8ba-a4d4baca4d58" providerId="ADAL" clId="{23FFAB8A-5D1F-4B03-8B84-CC5A9F1850D4}" dt="2025-10-08T15:34:29.974" v="9602" actId="207"/>
          <ac:spMkLst>
            <pc:docMk/>
            <pc:sldMk cId="0" sldId="275"/>
            <ac:spMk id="12" creationId="{00000000-0000-0000-0000-000000000000}"/>
          </ac:spMkLst>
        </pc:spChg>
        <pc:spChg chg="mod">
          <ac:chgData name="ARIANNA BUSSOLA" userId="4bbd782a-97e6-4254-a8ba-a4d4baca4d58" providerId="ADAL" clId="{23FFAB8A-5D1F-4B03-8B84-CC5A9F1850D4}" dt="2025-10-08T15:34:29.974" v="9602" actId="207"/>
          <ac:spMkLst>
            <pc:docMk/>
            <pc:sldMk cId="0" sldId="275"/>
            <ac:spMk id="13" creationId="{00000000-0000-0000-0000-000000000000}"/>
          </ac:spMkLst>
        </pc:spChg>
        <pc:spChg chg="add mod ord">
          <ac:chgData name="ARIANNA BUSSOLA" userId="4bbd782a-97e6-4254-a8ba-a4d4baca4d58" providerId="ADAL" clId="{23FFAB8A-5D1F-4B03-8B84-CC5A9F1850D4}" dt="2025-10-08T15:34:29.974" v="9602" actId="207"/>
          <ac:spMkLst>
            <pc:docMk/>
            <pc:sldMk cId="0" sldId="275"/>
            <ac:spMk id="15" creationId="{3B56050D-BC6C-FFA4-95AD-920D3F1F3311}"/>
          </ac:spMkLst>
        </pc:spChg>
        <pc:picChg chg="mod">
          <ac:chgData name="ARIANNA BUSSOLA" userId="4bbd782a-97e6-4254-a8ba-a4d4baca4d58" providerId="ADAL" clId="{23FFAB8A-5D1F-4B03-8B84-CC5A9F1850D4}" dt="2025-10-08T15:13:50.427" v="9138" actId="1035"/>
          <ac:picMkLst>
            <pc:docMk/>
            <pc:sldMk cId="0" sldId="275"/>
            <ac:picMk id="5" creationId="{00000000-0000-0000-0000-000000000000}"/>
          </ac:picMkLst>
        </pc:picChg>
        <pc:picChg chg="mod">
          <ac:chgData name="ARIANNA BUSSOLA" userId="4bbd782a-97e6-4254-a8ba-a4d4baca4d58" providerId="ADAL" clId="{23FFAB8A-5D1F-4B03-8B84-CC5A9F1850D4}" dt="2025-10-08T15:34:29.974" v="9602" actId="207"/>
          <ac:picMkLst>
            <pc:docMk/>
            <pc:sldMk cId="0" sldId="275"/>
            <ac:picMk id="8" creationId="{00000000-0000-0000-0000-000000000000}"/>
          </ac:picMkLst>
        </pc:picChg>
        <pc:picChg chg="mod">
          <ac:chgData name="ARIANNA BUSSOLA" userId="4bbd782a-97e6-4254-a8ba-a4d4baca4d58" providerId="ADAL" clId="{23FFAB8A-5D1F-4B03-8B84-CC5A9F1850D4}" dt="2025-10-08T15:14:27.966" v="9151" actId="1076"/>
          <ac:picMkLst>
            <pc:docMk/>
            <pc:sldMk cId="0" sldId="275"/>
            <ac:picMk id="11" creationId="{00000000-0000-0000-0000-000000000000}"/>
          </ac:picMkLst>
        </pc:picChg>
        <pc:picChg chg="add mod">
          <ac:chgData name="ARIANNA BUSSOLA" userId="4bbd782a-97e6-4254-a8ba-a4d4baca4d58" providerId="ADAL" clId="{23FFAB8A-5D1F-4B03-8B84-CC5A9F1850D4}" dt="2025-10-08T15:15:08.903" v="9171" actId="167"/>
          <ac:picMkLst>
            <pc:docMk/>
            <pc:sldMk cId="0" sldId="275"/>
            <ac:picMk id="6146" creationId="{78C3F7FE-C121-1268-6C88-548A13E7CEED}"/>
          </ac:picMkLst>
        </pc:picChg>
      </pc:sldChg>
      <pc:sldChg chg="addSp delSp modSp mod ord">
        <pc:chgData name="ARIANNA BUSSOLA" userId="4bbd782a-97e6-4254-a8ba-a4d4baca4d58" providerId="ADAL" clId="{23FFAB8A-5D1F-4B03-8B84-CC5A9F1850D4}" dt="2025-10-13T10:20:55.771" v="11256"/>
        <pc:sldMkLst>
          <pc:docMk/>
          <pc:sldMk cId="0" sldId="276"/>
        </pc:sldMkLst>
        <pc:spChg chg="mod">
          <ac:chgData name="ARIANNA BUSSOLA" userId="4bbd782a-97e6-4254-a8ba-a4d4baca4d58" providerId="ADAL" clId="{23FFAB8A-5D1F-4B03-8B84-CC5A9F1850D4}" dt="2025-10-08T15:24:17.520" v="9372" actId="1035"/>
          <ac:spMkLst>
            <pc:docMk/>
            <pc:sldMk cId="0" sldId="276"/>
            <ac:spMk id="3" creationId="{00000000-0000-0000-0000-000000000000}"/>
          </ac:spMkLst>
        </pc:spChg>
        <pc:spChg chg="mod ord">
          <ac:chgData name="ARIANNA BUSSOLA" userId="4bbd782a-97e6-4254-a8ba-a4d4baca4d58" providerId="ADAL" clId="{23FFAB8A-5D1F-4B03-8B84-CC5A9F1850D4}" dt="2025-10-08T15:33:00.331" v="9577" actId="1036"/>
          <ac:spMkLst>
            <pc:docMk/>
            <pc:sldMk cId="0" sldId="276"/>
            <ac:spMk id="4" creationId="{00000000-0000-0000-0000-000000000000}"/>
          </ac:spMkLst>
        </pc:spChg>
        <pc:spChg chg="mod">
          <ac:chgData name="ARIANNA BUSSOLA" userId="4bbd782a-97e6-4254-a8ba-a4d4baca4d58" providerId="ADAL" clId="{23FFAB8A-5D1F-4B03-8B84-CC5A9F1850D4}" dt="2025-10-08T15:33:10.336" v="9592" actId="1035"/>
          <ac:spMkLst>
            <pc:docMk/>
            <pc:sldMk cId="0" sldId="276"/>
            <ac:spMk id="6" creationId="{00000000-0000-0000-0000-000000000000}"/>
          </ac:spMkLst>
        </pc:spChg>
        <pc:spChg chg="mod">
          <ac:chgData name="ARIANNA BUSSOLA" userId="4bbd782a-97e6-4254-a8ba-a4d4baca4d58" providerId="ADAL" clId="{23FFAB8A-5D1F-4B03-8B84-CC5A9F1850D4}" dt="2025-10-08T15:33:52.141" v="9595" actId="14100"/>
          <ac:spMkLst>
            <pc:docMk/>
            <pc:sldMk cId="0" sldId="276"/>
            <ac:spMk id="7" creationId="{00000000-0000-0000-0000-000000000000}"/>
          </ac:spMkLst>
        </pc:spChg>
        <pc:spChg chg="mod">
          <ac:chgData name="ARIANNA BUSSOLA" userId="4bbd782a-97e6-4254-a8ba-a4d4baca4d58" providerId="ADAL" clId="{23FFAB8A-5D1F-4B03-8B84-CC5A9F1850D4}" dt="2025-10-08T15:35:12.467" v="9625" actId="1035"/>
          <ac:spMkLst>
            <pc:docMk/>
            <pc:sldMk cId="0" sldId="276"/>
            <ac:spMk id="12" creationId="{00000000-0000-0000-0000-000000000000}"/>
          </ac:spMkLst>
        </pc:spChg>
        <pc:spChg chg="mod">
          <ac:chgData name="ARIANNA BUSSOLA" userId="4bbd782a-97e6-4254-a8ba-a4d4baca4d58" providerId="ADAL" clId="{23FFAB8A-5D1F-4B03-8B84-CC5A9F1850D4}" dt="2025-10-08T15:35:12.467" v="9625" actId="1035"/>
          <ac:spMkLst>
            <pc:docMk/>
            <pc:sldMk cId="0" sldId="276"/>
            <ac:spMk id="13" creationId="{00000000-0000-0000-0000-000000000000}"/>
          </ac:spMkLst>
        </pc:spChg>
        <pc:spChg chg="add mod">
          <ac:chgData name="ARIANNA BUSSOLA" userId="4bbd782a-97e6-4254-a8ba-a4d4baca4d58" providerId="ADAL" clId="{23FFAB8A-5D1F-4B03-8B84-CC5A9F1850D4}" dt="2025-10-08T15:33:10.336" v="9592" actId="1035"/>
          <ac:spMkLst>
            <pc:docMk/>
            <pc:sldMk cId="0" sldId="276"/>
            <ac:spMk id="19" creationId="{A68A23E3-DF7D-12AE-0260-666215637BA0}"/>
          </ac:spMkLst>
        </pc:spChg>
        <pc:spChg chg="add mod">
          <ac:chgData name="ARIANNA BUSSOLA" userId="4bbd782a-97e6-4254-a8ba-a4d4baca4d58" providerId="ADAL" clId="{23FFAB8A-5D1F-4B03-8B84-CC5A9F1850D4}" dt="2025-10-08T15:34:07.042" v="9601" actId="14100"/>
          <ac:spMkLst>
            <pc:docMk/>
            <pc:sldMk cId="0" sldId="276"/>
            <ac:spMk id="20" creationId="{0B2E1E56-401C-8471-76E1-C391D82ED8AD}"/>
          </ac:spMkLst>
        </pc:spChg>
        <pc:spChg chg="add mod">
          <ac:chgData name="ARIANNA BUSSOLA" userId="4bbd782a-97e6-4254-a8ba-a4d4baca4d58" providerId="ADAL" clId="{23FFAB8A-5D1F-4B03-8B84-CC5A9F1850D4}" dt="2025-10-08T15:33:05.356" v="9578" actId="14100"/>
          <ac:spMkLst>
            <pc:docMk/>
            <pc:sldMk cId="0" sldId="276"/>
            <ac:spMk id="21" creationId="{9FF7E559-F002-F10D-921F-1670497BCBA1}"/>
          </ac:spMkLst>
        </pc:spChg>
        <pc:picChg chg="mod">
          <ac:chgData name="ARIANNA BUSSOLA" userId="4bbd782a-97e6-4254-a8ba-a4d4baca4d58" providerId="ADAL" clId="{23FFAB8A-5D1F-4B03-8B84-CC5A9F1850D4}" dt="2025-10-08T15:35:12.467" v="9625" actId="1035"/>
          <ac:picMkLst>
            <pc:docMk/>
            <pc:sldMk cId="0" sldId="276"/>
            <ac:picMk id="11" creationId="{00000000-0000-0000-0000-000000000000}"/>
          </ac:picMkLst>
        </pc:picChg>
        <pc:picChg chg="add mod">
          <ac:chgData name="ARIANNA BUSSOLA" userId="4bbd782a-97e6-4254-a8ba-a4d4baca4d58" providerId="ADAL" clId="{23FFAB8A-5D1F-4B03-8B84-CC5A9F1850D4}" dt="2025-10-08T15:31:45.037" v="9544" actId="1076"/>
          <ac:picMkLst>
            <pc:docMk/>
            <pc:sldMk cId="0" sldId="276"/>
            <ac:picMk id="23" creationId="{61B71A40-311C-56BA-3D19-433BBC104F73}"/>
          </ac:picMkLst>
        </pc:picChg>
        <pc:picChg chg="add mod">
          <ac:chgData name="ARIANNA BUSSOLA" userId="4bbd782a-97e6-4254-a8ba-a4d4baca4d58" providerId="ADAL" clId="{23FFAB8A-5D1F-4B03-8B84-CC5A9F1850D4}" dt="2025-10-08T15:32:37.916" v="9552" actId="1076"/>
          <ac:picMkLst>
            <pc:docMk/>
            <pc:sldMk cId="0" sldId="276"/>
            <ac:picMk id="25" creationId="{AD1D0346-AA9C-AC9D-1C39-E8EA100A0594}"/>
          </ac:picMkLst>
        </pc:picChg>
        <pc:picChg chg="add mod">
          <ac:chgData name="ARIANNA BUSSOLA" userId="4bbd782a-97e6-4254-a8ba-a4d4baca4d58" providerId="ADAL" clId="{23FFAB8A-5D1F-4B03-8B84-CC5A9F1850D4}" dt="2025-10-08T15:35:18.469" v="9626" actId="1076"/>
          <ac:picMkLst>
            <pc:docMk/>
            <pc:sldMk cId="0" sldId="276"/>
            <ac:picMk id="7170" creationId="{684E76A2-8156-8CA3-B9AB-804761943183}"/>
          </ac:picMkLst>
        </pc:picChg>
      </pc:sldChg>
      <pc:sldChg chg="addSp delSp modSp mod ord">
        <pc:chgData name="ARIANNA BUSSOLA" userId="4bbd782a-97e6-4254-a8ba-a4d4baca4d58" providerId="ADAL" clId="{23FFAB8A-5D1F-4B03-8B84-CC5A9F1850D4}" dt="2025-10-13T10:08:37.085" v="10680" actId="12788"/>
        <pc:sldMkLst>
          <pc:docMk/>
          <pc:sldMk cId="0" sldId="277"/>
        </pc:sldMkLst>
        <pc:spChg chg="mod ord">
          <ac:chgData name="ARIANNA BUSSOLA" userId="4bbd782a-97e6-4254-a8ba-a4d4baca4d58" providerId="ADAL" clId="{23FFAB8A-5D1F-4B03-8B84-CC5A9F1850D4}" dt="2025-10-13T10:08:37.085" v="10680" actId="12788"/>
          <ac:spMkLst>
            <pc:docMk/>
            <pc:sldMk cId="0" sldId="277"/>
            <ac:spMk id="3" creationId="{00000000-0000-0000-0000-000000000000}"/>
          </ac:spMkLst>
        </pc:spChg>
        <pc:spChg chg="mod">
          <ac:chgData name="ARIANNA BUSSOLA" userId="4bbd782a-97e6-4254-a8ba-a4d4baca4d58" providerId="ADAL" clId="{23FFAB8A-5D1F-4B03-8B84-CC5A9F1850D4}" dt="2025-10-13T10:07:20.249" v="10629" actId="14100"/>
          <ac:spMkLst>
            <pc:docMk/>
            <pc:sldMk cId="0" sldId="277"/>
            <ac:spMk id="4" creationId="{00000000-0000-0000-0000-000000000000}"/>
          </ac:spMkLst>
        </pc:spChg>
        <pc:spChg chg="mod">
          <ac:chgData name="ARIANNA BUSSOLA" userId="4bbd782a-97e6-4254-a8ba-a4d4baca4d58" providerId="ADAL" clId="{23FFAB8A-5D1F-4B03-8B84-CC5A9F1850D4}" dt="2025-10-13T10:08:23.401" v="10677" actId="1036"/>
          <ac:spMkLst>
            <pc:docMk/>
            <pc:sldMk cId="0" sldId="277"/>
            <ac:spMk id="6" creationId="{00000000-0000-0000-0000-000000000000}"/>
          </ac:spMkLst>
        </pc:spChg>
        <pc:spChg chg="mod">
          <ac:chgData name="ARIANNA BUSSOLA" userId="4bbd782a-97e6-4254-a8ba-a4d4baca4d58" providerId="ADAL" clId="{23FFAB8A-5D1F-4B03-8B84-CC5A9F1850D4}" dt="2025-10-13T10:08:23.401" v="10677" actId="1036"/>
          <ac:spMkLst>
            <pc:docMk/>
            <pc:sldMk cId="0" sldId="277"/>
            <ac:spMk id="9" creationId="{00000000-0000-0000-0000-000000000000}"/>
          </ac:spMkLst>
        </pc:spChg>
        <pc:spChg chg="mod">
          <ac:chgData name="ARIANNA BUSSOLA" userId="4bbd782a-97e6-4254-a8ba-a4d4baca4d58" providerId="ADAL" clId="{23FFAB8A-5D1F-4B03-8B84-CC5A9F1850D4}" dt="2025-10-13T10:08:23.401" v="10677" actId="1036"/>
          <ac:spMkLst>
            <pc:docMk/>
            <pc:sldMk cId="0" sldId="277"/>
            <ac:spMk id="12" creationId="{00000000-0000-0000-0000-000000000000}"/>
          </ac:spMkLst>
        </pc:spChg>
        <pc:spChg chg="add mod ord">
          <ac:chgData name="ARIANNA BUSSOLA" userId="4bbd782a-97e6-4254-a8ba-a4d4baca4d58" providerId="ADAL" clId="{23FFAB8A-5D1F-4B03-8B84-CC5A9F1850D4}" dt="2025-10-13T10:07:20.249" v="10629" actId="14100"/>
          <ac:spMkLst>
            <pc:docMk/>
            <pc:sldMk cId="0" sldId="277"/>
            <ac:spMk id="15" creationId="{0C207198-153A-11B9-3F07-42ECAE01B0CE}"/>
          </ac:spMkLst>
        </pc:spChg>
        <pc:picChg chg="mod">
          <ac:chgData name="ARIANNA BUSSOLA" userId="4bbd782a-97e6-4254-a8ba-a4d4baca4d58" providerId="ADAL" clId="{23FFAB8A-5D1F-4B03-8B84-CC5A9F1850D4}" dt="2025-10-13T10:08:23.401" v="10677" actId="1036"/>
          <ac:picMkLst>
            <pc:docMk/>
            <pc:sldMk cId="0" sldId="277"/>
            <ac:picMk id="5" creationId="{00000000-0000-0000-0000-000000000000}"/>
          </ac:picMkLst>
        </pc:picChg>
        <pc:picChg chg="mod">
          <ac:chgData name="ARIANNA BUSSOLA" userId="4bbd782a-97e6-4254-a8ba-a4d4baca4d58" providerId="ADAL" clId="{23FFAB8A-5D1F-4B03-8B84-CC5A9F1850D4}" dt="2025-10-13T10:08:23.401" v="10677" actId="1036"/>
          <ac:picMkLst>
            <pc:docMk/>
            <pc:sldMk cId="0" sldId="277"/>
            <ac:picMk id="8" creationId="{00000000-0000-0000-0000-000000000000}"/>
          </ac:picMkLst>
        </pc:picChg>
        <pc:picChg chg="mod">
          <ac:chgData name="ARIANNA BUSSOLA" userId="4bbd782a-97e6-4254-a8ba-a4d4baca4d58" providerId="ADAL" clId="{23FFAB8A-5D1F-4B03-8B84-CC5A9F1850D4}" dt="2025-10-13T10:08:23.401" v="10677" actId="1036"/>
          <ac:picMkLst>
            <pc:docMk/>
            <pc:sldMk cId="0" sldId="277"/>
            <ac:picMk id="11" creationId="{00000000-0000-0000-0000-000000000000}"/>
          </ac:picMkLst>
        </pc:picChg>
      </pc:sldChg>
      <pc:sldChg chg="delSp modSp mod ord">
        <pc:chgData name="ARIANNA BUSSOLA" userId="4bbd782a-97e6-4254-a8ba-a4d4baca4d58" providerId="ADAL" clId="{23FFAB8A-5D1F-4B03-8B84-CC5A9F1850D4}" dt="2025-10-13T10:08:16.511" v="10661" actId="1035"/>
        <pc:sldMkLst>
          <pc:docMk/>
          <pc:sldMk cId="0" sldId="278"/>
        </pc:sldMkLst>
        <pc:spChg chg="mod">
          <ac:chgData name="ARIANNA BUSSOLA" userId="4bbd782a-97e6-4254-a8ba-a4d4baca4d58" providerId="ADAL" clId="{23FFAB8A-5D1F-4B03-8B84-CC5A9F1850D4}" dt="2025-10-13T10:08:16.511" v="10661" actId="1035"/>
          <ac:spMkLst>
            <pc:docMk/>
            <pc:sldMk cId="0" sldId="278"/>
            <ac:spMk id="3" creationId="{00000000-0000-0000-0000-000000000000}"/>
          </ac:spMkLst>
        </pc:spChg>
        <pc:spChg chg="mod">
          <ac:chgData name="ARIANNA BUSSOLA" userId="4bbd782a-97e6-4254-a8ba-a4d4baca4d58" providerId="ADAL" clId="{23FFAB8A-5D1F-4B03-8B84-CC5A9F1850D4}" dt="2025-10-13T09:44:00.444" v="9764" actId="1035"/>
          <ac:spMkLst>
            <pc:docMk/>
            <pc:sldMk cId="0" sldId="278"/>
            <ac:spMk id="4" creationId="{00000000-0000-0000-0000-000000000000}"/>
          </ac:spMkLst>
        </pc:spChg>
        <pc:spChg chg="mod">
          <ac:chgData name="ARIANNA BUSSOLA" userId="4bbd782a-97e6-4254-a8ba-a4d4baca4d58" providerId="ADAL" clId="{23FFAB8A-5D1F-4B03-8B84-CC5A9F1850D4}" dt="2025-10-13T09:44:40.785" v="9807" actId="1035"/>
          <ac:spMkLst>
            <pc:docMk/>
            <pc:sldMk cId="0" sldId="278"/>
            <ac:spMk id="6" creationId="{00000000-0000-0000-0000-000000000000}"/>
          </ac:spMkLst>
        </pc:spChg>
        <pc:spChg chg="mod">
          <ac:chgData name="ARIANNA BUSSOLA" userId="4bbd782a-97e6-4254-a8ba-a4d4baca4d58" providerId="ADAL" clId="{23FFAB8A-5D1F-4B03-8B84-CC5A9F1850D4}" dt="2025-10-13T09:44:40.785" v="9807" actId="1035"/>
          <ac:spMkLst>
            <pc:docMk/>
            <pc:sldMk cId="0" sldId="278"/>
            <ac:spMk id="7" creationId="{00000000-0000-0000-0000-000000000000}"/>
          </ac:spMkLst>
        </pc:spChg>
        <pc:spChg chg="mod">
          <ac:chgData name="ARIANNA BUSSOLA" userId="4bbd782a-97e6-4254-a8ba-a4d4baca4d58" providerId="ADAL" clId="{23FFAB8A-5D1F-4B03-8B84-CC5A9F1850D4}" dt="2025-10-13T09:44:47.783" v="9847" actId="1036"/>
          <ac:spMkLst>
            <pc:docMk/>
            <pc:sldMk cId="0" sldId="278"/>
            <ac:spMk id="9" creationId="{00000000-0000-0000-0000-000000000000}"/>
          </ac:spMkLst>
        </pc:spChg>
        <pc:spChg chg="mod">
          <ac:chgData name="ARIANNA BUSSOLA" userId="4bbd782a-97e6-4254-a8ba-a4d4baca4d58" providerId="ADAL" clId="{23FFAB8A-5D1F-4B03-8B84-CC5A9F1850D4}" dt="2025-10-13T09:44:47.783" v="9847" actId="1036"/>
          <ac:spMkLst>
            <pc:docMk/>
            <pc:sldMk cId="0" sldId="278"/>
            <ac:spMk id="10" creationId="{00000000-0000-0000-0000-000000000000}"/>
          </ac:spMkLst>
        </pc:spChg>
        <pc:spChg chg="mod">
          <ac:chgData name="ARIANNA BUSSOLA" userId="4bbd782a-97e6-4254-a8ba-a4d4baca4d58" providerId="ADAL" clId="{23FFAB8A-5D1F-4B03-8B84-CC5A9F1850D4}" dt="2025-10-13T09:44:53.569" v="9874" actId="1036"/>
          <ac:spMkLst>
            <pc:docMk/>
            <pc:sldMk cId="0" sldId="278"/>
            <ac:spMk id="12" creationId="{00000000-0000-0000-0000-000000000000}"/>
          </ac:spMkLst>
        </pc:spChg>
        <pc:spChg chg="mod">
          <ac:chgData name="ARIANNA BUSSOLA" userId="4bbd782a-97e6-4254-a8ba-a4d4baca4d58" providerId="ADAL" clId="{23FFAB8A-5D1F-4B03-8B84-CC5A9F1850D4}" dt="2025-10-13T09:44:53.569" v="9874" actId="1036"/>
          <ac:spMkLst>
            <pc:docMk/>
            <pc:sldMk cId="0" sldId="278"/>
            <ac:spMk id="13" creationId="{00000000-0000-0000-0000-000000000000}"/>
          </ac:spMkLst>
        </pc:spChg>
        <pc:picChg chg="mod">
          <ac:chgData name="ARIANNA BUSSOLA" userId="4bbd782a-97e6-4254-a8ba-a4d4baca4d58" providerId="ADAL" clId="{23FFAB8A-5D1F-4B03-8B84-CC5A9F1850D4}" dt="2025-10-13T09:44:40.785" v="9807" actId="1035"/>
          <ac:picMkLst>
            <pc:docMk/>
            <pc:sldMk cId="0" sldId="278"/>
            <ac:picMk id="5" creationId="{00000000-0000-0000-0000-000000000000}"/>
          </ac:picMkLst>
        </pc:picChg>
        <pc:picChg chg="mod">
          <ac:chgData name="ARIANNA BUSSOLA" userId="4bbd782a-97e6-4254-a8ba-a4d4baca4d58" providerId="ADAL" clId="{23FFAB8A-5D1F-4B03-8B84-CC5A9F1850D4}" dt="2025-10-13T09:44:47.783" v="9847" actId="1036"/>
          <ac:picMkLst>
            <pc:docMk/>
            <pc:sldMk cId="0" sldId="278"/>
            <ac:picMk id="8" creationId="{00000000-0000-0000-0000-000000000000}"/>
          </ac:picMkLst>
        </pc:picChg>
        <pc:picChg chg="mod">
          <ac:chgData name="ARIANNA BUSSOLA" userId="4bbd782a-97e6-4254-a8ba-a4d4baca4d58" providerId="ADAL" clId="{23FFAB8A-5D1F-4B03-8B84-CC5A9F1850D4}" dt="2025-10-13T09:44:53.569" v="9874" actId="1036"/>
          <ac:picMkLst>
            <pc:docMk/>
            <pc:sldMk cId="0" sldId="278"/>
            <ac:picMk id="11" creationId="{00000000-0000-0000-0000-000000000000}"/>
          </ac:picMkLst>
        </pc:picChg>
      </pc:sldChg>
      <pc:sldChg chg="delSp modSp mod ord">
        <pc:chgData name="ARIANNA BUSSOLA" userId="4bbd782a-97e6-4254-a8ba-a4d4baca4d58" providerId="ADAL" clId="{23FFAB8A-5D1F-4B03-8B84-CC5A9F1850D4}" dt="2025-10-13T10:06:16.275" v="10586"/>
        <pc:sldMkLst>
          <pc:docMk/>
          <pc:sldMk cId="0" sldId="279"/>
        </pc:sldMkLst>
        <pc:spChg chg="mod">
          <ac:chgData name="ARIANNA BUSSOLA" userId="4bbd782a-97e6-4254-a8ba-a4d4baca4d58" providerId="ADAL" clId="{23FFAB8A-5D1F-4B03-8B84-CC5A9F1850D4}" dt="2025-10-08T15:40:14.126" v="9724" actId="207"/>
          <ac:spMkLst>
            <pc:docMk/>
            <pc:sldMk cId="0" sldId="279"/>
            <ac:spMk id="3" creationId="{00000000-0000-0000-0000-000000000000}"/>
          </ac:spMkLst>
        </pc:spChg>
        <pc:spChg chg="mod">
          <ac:chgData name="ARIANNA BUSSOLA" userId="4bbd782a-97e6-4254-a8ba-a4d4baca4d58" providerId="ADAL" clId="{23FFAB8A-5D1F-4B03-8B84-CC5A9F1850D4}" dt="2025-10-13T09:45:12.856" v="9899" actId="1035"/>
          <ac:spMkLst>
            <pc:docMk/>
            <pc:sldMk cId="0" sldId="279"/>
            <ac:spMk id="4" creationId="{00000000-0000-0000-0000-000000000000}"/>
          </ac:spMkLst>
        </pc:spChg>
        <pc:spChg chg="mod">
          <ac:chgData name="ARIANNA BUSSOLA" userId="4bbd782a-97e6-4254-a8ba-a4d4baca4d58" providerId="ADAL" clId="{23FFAB8A-5D1F-4B03-8B84-CC5A9F1850D4}" dt="2025-10-13T09:45:42.532" v="9949" actId="1036"/>
          <ac:spMkLst>
            <pc:docMk/>
            <pc:sldMk cId="0" sldId="279"/>
            <ac:spMk id="6" creationId="{00000000-0000-0000-0000-000000000000}"/>
          </ac:spMkLst>
        </pc:spChg>
        <pc:spChg chg="mod">
          <ac:chgData name="ARIANNA BUSSOLA" userId="4bbd782a-97e6-4254-a8ba-a4d4baca4d58" providerId="ADAL" clId="{23FFAB8A-5D1F-4B03-8B84-CC5A9F1850D4}" dt="2025-10-13T09:45:42.532" v="9949" actId="1036"/>
          <ac:spMkLst>
            <pc:docMk/>
            <pc:sldMk cId="0" sldId="279"/>
            <ac:spMk id="7" creationId="{00000000-0000-0000-0000-000000000000}"/>
          </ac:spMkLst>
        </pc:spChg>
        <pc:spChg chg="mod">
          <ac:chgData name="ARIANNA BUSSOLA" userId="4bbd782a-97e6-4254-a8ba-a4d4baca4d58" providerId="ADAL" clId="{23FFAB8A-5D1F-4B03-8B84-CC5A9F1850D4}" dt="2025-10-13T09:45:46.289" v="9972" actId="1035"/>
          <ac:spMkLst>
            <pc:docMk/>
            <pc:sldMk cId="0" sldId="279"/>
            <ac:spMk id="9" creationId="{00000000-0000-0000-0000-000000000000}"/>
          </ac:spMkLst>
        </pc:spChg>
        <pc:spChg chg="mod">
          <ac:chgData name="ARIANNA BUSSOLA" userId="4bbd782a-97e6-4254-a8ba-a4d4baca4d58" providerId="ADAL" clId="{23FFAB8A-5D1F-4B03-8B84-CC5A9F1850D4}" dt="2025-10-13T09:45:46.289" v="9972" actId="1035"/>
          <ac:spMkLst>
            <pc:docMk/>
            <pc:sldMk cId="0" sldId="279"/>
            <ac:spMk id="10" creationId="{00000000-0000-0000-0000-000000000000}"/>
          </ac:spMkLst>
        </pc:spChg>
        <pc:spChg chg="mod">
          <ac:chgData name="ARIANNA BUSSOLA" userId="4bbd782a-97e6-4254-a8ba-a4d4baca4d58" providerId="ADAL" clId="{23FFAB8A-5D1F-4B03-8B84-CC5A9F1850D4}" dt="2025-10-13T09:45:51.022" v="9993" actId="1035"/>
          <ac:spMkLst>
            <pc:docMk/>
            <pc:sldMk cId="0" sldId="279"/>
            <ac:spMk id="12" creationId="{00000000-0000-0000-0000-000000000000}"/>
          </ac:spMkLst>
        </pc:spChg>
        <pc:spChg chg="mod">
          <ac:chgData name="ARIANNA BUSSOLA" userId="4bbd782a-97e6-4254-a8ba-a4d4baca4d58" providerId="ADAL" clId="{23FFAB8A-5D1F-4B03-8B84-CC5A9F1850D4}" dt="2025-10-13T09:45:51.022" v="9993" actId="1035"/>
          <ac:spMkLst>
            <pc:docMk/>
            <pc:sldMk cId="0" sldId="279"/>
            <ac:spMk id="13" creationId="{00000000-0000-0000-0000-000000000000}"/>
          </ac:spMkLst>
        </pc:spChg>
        <pc:picChg chg="mod">
          <ac:chgData name="ARIANNA BUSSOLA" userId="4bbd782a-97e6-4254-a8ba-a4d4baca4d58" providerId="ADAL" clId="{23FFAB8A-5D1F-4B03-8B84-CC5A9F1850D4}" dt="2025-10-13T09:45:42.532" v="9949" actId="1036"/>
          <ac:picMkLst>
            <pc:docMk/>
            <pc:sldMk cId="0" sldId="279"/>
            <ac:picMk id="5" creationId="{00000000-0000-0000-0000-000000000000}"/>
          </ac:picMkLst>
        </pc:picChg>
        <pc:picChg chg="mod">
          <ac:chgData name="ARIANNA BUSSOLA" userId="4bbd782a-97e6-4254-a8ba-a4d4baca4d58" providerId="ADAL" clId="{23FFAB8A-5D1F-4B03-8B84-CC5A9F1850D4}" dt="2025-10-13T09:45:46.289" v="9972" actId="1035"/>
          <ac:picMkLst>
            <pc:docMk/>
            <pc:sldMk cId="0" sldId="279"/>
            <ac:picMk id="8" creationId="{00000000-0000-0000-0000-000000000000}"/>
          </ac:picMkLst>
        </pc:picChg>
        <pc:picChg chg="mod">
          <ac:chgData name="ARIANNA BUSSOLA" userId="4bbd782a-97e6-4254-a8ba-a4d4baca4d58" providerId="ADAL" clId="{23FFAB8A-5D1F-4B03-8B84-CC5A9F1850D4}" dt="2025-10-13T09:45:51.022" v="9993" actId="1035"/>
          <ac:picMkLst>
            <pc:docMk/>
            <pc:sldMk cId="0" sldId="279"/>
            <ac:picMk id="11" creationId="{00000000-0000-0000-0000-000000000000}"/>
          </ac:picMkLst>
        </pc:picChg>
      </pc:sldChg>
      <pc:sldChg chg="delSp modSp mod ord">
        <pc:chgData name="ARIANNA BUSSOLA" userId="4bbd782a-97e6-4254-a8ba-a4d4baca4d58" providerId="ADAL" clId="{23FFAB8A-5D1F-4B03-8B84-CC5A9F1850D4}" dt="2025-10-13T10:09:15.854" v="10715" actId="1035"/>
        <pc:sldMkLst>
          <pc:docMk/>
          <pc:sldMk cId="0" sldId="280"/>
        </pc:sldMkLst>
        <pc:spChg chg="mod">
          <ac:chgData name="ARIANNA BUSSOLA" userId="4bbd782a-97e6-4254-a8ba-a4d4baca4d58" providerId="ADAL" clId="{23FFAB8A-5D1F-4B03-8B84-CC5A9F1850D4}" dt="2025-10-13T10:09:05.387" v="10681" actId="207"/>
          <ac:spMkLst>
            <pc:docMk/>
            <pc:sldMk cId="0" sldId="280"/>
            <ac:spMk id="3" creationId="{00000000-0000-0000-0000-000000000000}"/>
          </ac:spMkLst>
        </pc:spChg>
        <pc:spChg chg="mod">
          <ac:chgData name="ARIANNA BUSSOLA" userId="4bbd782a-97e6-4254-a8ba-a4d4baca4d58" providerId="ADAL" clId="{23FFAB8A-5D1F-4B03-8B84-CC5A9F1850D4}" dt="2025-10-13T10:09:13.446" v="10697" actId="1035"/>
          <ac:spMkLst>
            <pc:docMk/>
            <pc:sldMk cId="0" sldId="280"/>
            <ac:spMk id="4" creationId="{00000000-0000-0000-0000-000000000000}"/>
          </ac:spMkLst>
        </pc:spChg>
        <pc:spChg chg="mod">
          <ac:chgData name="ARIANNA BUSSOLA" userId="4bbd782a-97e6-4254-a8ba-a4d4baca4d58" providerId="ADAL" clId="{23FFAB8A-5D1F-4B03-8B84-CC5A9F1850D4}" dt="2025-10-13T10:09:13.446" v="10697" actId="1035"/>
          <ac:spMkLst>
            <pc:docMk/>
            <pc:sldMk cId="0" sldId="280"/>
            <ac:spMk id="5" creationId="{00000000-0000-0000-0000-000000000000}"/>
          </ac:spMkLst>
        </pc:spChg>
        <pc:spChg chg="mod">
          <ac:chgData name="ARIANNA BUSSOLA" userId="4bbd782a-97e6-4254-a8ba-a4d4baca4d58" providerId="ADAL" clId="{23FFAB8A-5D1F-4B03-8B84-CC5A9F1850D4}" dt="2025-10-13T10:09:13.446" v="10697" actId="1035"/>
          <ac:spMkLst>
            <pc:docMk/>
            <pc:sldMk cId="0" sldId="280"/>
            <ac:spMk id="6" creationId="{00000000-0000-0000-0000-000000000000}"/>
          </ac:spMkLst>
        </pc:spChg>
        <pc:spChg chg="mod">
          <ac:chgData name="ARIANNA BUSSOLA" userId="4bbd782a-97e6-4254-a8ba-a4d4baca4d58" providerId="ADAL" clId="{23FFAB8A-5D1F-4B03-8B84-CC5A9F1850D4}" dt="2025-10-13T10:09:13.446" v="10697" actId="1035"/>
          <ac:spMkLst>
            <pc:docMk/>
            <pc:sldMk cId="0" sldId="280"/>
            <ac:spMk id="7" creationId="{00000000-0000-0000-0000-000000000000}"/>
          </ac:spMkLst>
        </pc:spChg>
        <pc:spChg chg="mod">
          <ac:chgData name="ARIANNA BUSSOLA" userId="4bbd782a-97e6-4254-a8ba-a4d4baca4d58" providerId="ADAL" clId="{23FFAB8A-5D1F-4B03-8B84-CC5A9F1850D4}" dt="2025-10-13T10:09:13.446" v="10697" actId="1035"/>
          <ac:spMkLst>
            <pc:docMk/>
            <pc:sldMk cId="0" sldId="280"/>
            <ac:spMk id="8" creationId="{00000000-0000-0000-0000-000000000000}"/>
          </ac:spMkLst>
        </pc:spChg>
        <pc:spChg chg="mod">
          <ac:chgData name="ARIANNA BUSSOLA" userId="4bbd782a-97e6-4254-a8ba-a4d4baca4d58" providerId="ADAL" clId="{23FFAB8A-5D1F-4B03-8B84-CC5A9F1850D4}" dt="2025-10-13T10:09:13.446" v="10697" actId="1035"/>
          <ac:spMkLst>
            <pc:docMk/>
            <pc:sldMk cId="0" sldId="280"/>
            <ac:spMk id="9" creationId="{00000000-0000-0000-0000-000000000000}"/>
          </ac:spMkLst>
        </pc:spChg>
        <pc:spChg chg="mod">
          <ac:chgData name="ARIANNA BUSSOLA" userId="4bbd782a-97e6-4254-a8ba-a4d4baca4d58" providerId="ADAL" clId="{23FFAB8A-5D1F-4B03-8B84-CC5A9F1850D4}" dt="2025-10-13T10:09:13.446" v="10697" actId="1035"/>
          <ac:spMkLst>
            <pc:docMk/>
            <pc:sldMk cId="0" sldId="280"/>
            <ac:spMk id="10" creationId="{00000000-0000-0000-0000-000000000000}"/>
          </ac:spMkLst>
        </pc:spChg>
        <pc:picChg chg="mod">
          <ac:chgData name="ARIANNA BUSSOLA" userId="4bbd782a-97e6-4254-a8ba-a4d4baca4d58" providerId="ADAL" clId="{23FFAB8A-5D1F-4B03-8B84-CC5A9F1850D4}" dt="2025-10-13T10:09:15.854" v="10715" actId="1035"/>
          <ac:picMkLst>
            <pc:docMk/>
            <pc:sldMk cId="0" sldId="280"/>
            <ac:picMk id="11" creationId="{00000000-0000-0000-0000-000000000000}"/>
          </ac:picMkLst>
        </pc:picChg>
      </pc:sldChg>
      <pc:sldChg chg="addSp delSp modSp mod ord">
        <pc:chgData name="ARIANNA BUSSOLA" userId="4bbd782a-97e6-4254-a8ba-a4d4baca4d58" providerId="ADAL" clId="{23FFAB8A-5D1F-4B03-8B84-CC5A9F1850D4}" dt="2025-10-13T10:21:13.117" v="11260"/>
        <pc:sldMkLst>
          <pc:docMk/>
          <pc:sldMk cId="0" sldId="281"/>
        </pc:sldMkLst>
        <pc:spChg chg="mod">
          <ac:chgData name="ARIANNA BUSSOLA" userId="4bbd782a-97e6-4254-a8ba-a4d4baca4d58" providerId="ADAL" clId="{23FFAB8A-5D1F-4B03-8B84-CC5A9F1850D4}" dt="2025-10-13T09:48:02.636" v="10122" actId="1035"/>
          <ac:spMkLst>
            <pc:docMk/>
            <pc:sldMk cId="0" sldId="281"/>
            <ac:spMk id="3" creationId="{00000000-0000-0000-0000-000000000000}"/>
          </ac:spMkLst>
        </pc:spChg>
      </pc:sldChg>
      <pc:sldChg chg="delSp modSp del mod">
        <pc:chgData name="ARIANNA BUSSOLA" userId="4bbd782a-97e6-4254-a8ba-a4d4baca4d58" providerId="ADAL" clId="{23FFAB8A-5D1F-4B03-8B84-CC5A9F1850D4}" dt="2025-10-13T10:21:14.858" v="11261" actId="47"/>
        <pc:sldMkLst>
          <pc:docMk/>
          <pc:sldMk cId="0" sldId="282"/>
        </pc:sldMkLst>
      </pc:sldChg>
      <pc:sldChg chg="delSp modSp mod ord">
        <pc:chgData name="ARIANNA BUSSOLA" userId="4bbd782a-97e6-4254-a8ba-a4d4baca4d58" providerId="ADAL" clId="{23FFAB8A-5D1F-4B03-8B84-CC5A9F1850D4}" dt="2025-10-13T10:21:03.187" v="11258"/>
        <pc:sldMkLst>
          <pc:docMk/>
          <pc:sldMk cId="0" sldId="283"/>
        </pc:sldMkLst>
        <pc:spChg chg="mod">
          <ac:chgData name="ARIANNA BUSSOLA" userId="4bbd782a-97e6-4254-a8ba-a4d4baca4d58" providerId="ADAL" clId="{23FFAB8A-5D1F-4B03-8B84-CC5A9F1850D4}" dt="2025-10-13T09:49:55.510" v="10196" actId="207"/>
          <ac:spMkLst>
            <pc:docMk/>
            <pc:sldMk cId="0" sldId="283"/>
            <ac:spMk id="3" creationId="{00000000-0000-0000-0000-000000000000}"/>
          </ac:spMkLst>
        </pc:spChg>
        <pc:spChg chg="mod">
          <ac:chgData name="ARIANNA BUSSOLA" userId="4bbd782a-97e6-4254-a8ba-a4d4baca4d58" providerId="ADAL" clId="{23FFAB8A-5D1F-4B03-8B84-CC5A9F1850D4}" dt="2025-10-13T09:50:00.546" v="10197" actId="20577"/>
          <ac:spMkLst>
            <pc:docMk/>
            <pc:sldMk cId="0" sldId="283"/>
            <ac:spMk id="4" creationId="{00000000-0000-0000-0000-000000000000}"/>
          </ac:spMkLst>
        </pc:spChg>
        <pc:spChg chg="mod">
          <ac:chgData name="ARIANNA BUSSOLA" userId="4bbd782a-97e6-4254-a8ba-a4d4baca4d58" providerId="ADAL" clId="{23FFAB8A-5D1F-4B03-8B84-CC5A9F1850D4}" dt="2025-10-13T09:50:14.525" v="10205" actId="404"/>
          <ac:spMkLst>
            <pc:docMk/>
            <pc:sldMk cId="0" sldId="283"/>
            <ac:spMk id="6" creationId="{00000000-0000-0000-0000-000000000000}"/>
          </ac:spMkLst>
        </pc:spChg>
        <pc:spChg chg="mod">
          <ac:chgData name="ARIANNA BUSSOLA" userId="4bbd782a-97e6-4254-a8ba-a4d4baca4d58" providerId="ADAL" clId="{23FFAB8A-5D1F-4B03-8B84-CC5A9F1850D4}" dt="2025-10-13T09:50:14.525" v="10205" actId="404"/>
          <ac:spMkLst>
            <pc:docMk/>
            <pc:sldMk cId="0" sldId="283"/>
            <ac:spMk id="7" creationId="{00000000-0000-0000-0000-000000000000}"/>
          </ac:spMkLst>
        </pc:spChg>
        <pc:spChg chg="mod">
          <ac:chgData name="ARIANNA BUSSOLA" userId="4bbd782a-97e6-4254-a8ba-a4d4baca4d58" providerId="ADAL" clId="{23FFAB8A-5D1F-4B03-8B84-CC5A9F1850D4}" dt="2025-10-13T09:50:25.495" v="10241" actId="1036"/>
          <ac:spMkLst>
            <pc:docMk/>
            <pc:sldMk cId="0" sldId="283"/>
            <ac:spMk id="9" creationId="{00000000-0000-0000-0000-000000000000}"/>
          </ac:spMkLst>
        </pc:spChg>
        <pc:spChg chg="mod">
          <ac:chgData name="ARIANNA BUSSOLA" userId="4bbd782a-97e6-4254-a8ba-a4d4baca4d58" providerId="ADAL" clId="{23FFAB8A-5D1F-4B03-8B84-CC5A9F1850D4}" dt="2025-10-13T09:50:25.495" v="10241" actId="1036"/>
          <ac:spMkLst>
            <pc:docMk/>
            <pc:sldMk cId="0" sldId="283"/>
            <ac:spMk id="10" creationId="{00000000-0000-0000-0000-000000000000}"/>
          </ac:spMkLst>
        </pc:spChg>
        <pc:spChg chg="mod">
          <ac:chgData name="ARIANNA BUSSOLA" userId="4bbd782a-97e6-4254-a8ba-a4d4baca4d58" providerId="ADAL" clId="{23FFAB8A-5D1F-4B03-8B84-CC5A9F1850D4}" dt="2025-10-13T09:50:22.319" v="10228" actId="1035"/>
          <ac:spMkLst>
            <pc:docMk/>
            <pc:sldMk cId="0" sldId="283"/>
            <ac:spMk id="12" creationId="{00000000-0000-0000-0000-000000000000}"/>
          </ac:spMkLst>
        </pc:spChg>
        <pc:spChg chg="mod">
          <ac:chgData name="ARIANNA BUSSOLA" userId="4bbd782a-97e6-4254-a8ba-a4d4baca4d58" providerId="ADAL" clId="{23FFAB8A-5D1F-4B03-8B84-CC5A9F1850D4}" dt="2025-10-13T09:50:22.319" v="10228" actId="1035"/>
          <ac:spMkLst>
            <pc:docMk/>
            <pc:sldMk cId="0" sldId="283"/>
            <ac:spMk id="13" creationId="{00000000-0000-0000-0000-000000000000}"/>
          </ac:spMkLst>
        </pc:spChg>
        <pc:picChg chg="mod">
          <ac:chgData name="ARIANNA BUSSOLA" userId="4bbd782a-97e6-4254-a8ba-a4d4baca4d58" providerId="ADAL" clId="{23FFAB8A-5D1F-4B03-8B84-CC5A9F1850D4}" dt="2025-10-13T09:50:25.495" v="10241" actId="1036"/>
          <ac:picMkLst>
            <pc:docMk/>
            <pc:sldMk cId="0" sldId="283"/>
            <ac:picMk id="8" creationId="{00000000-0000-0000-0000-000000000000}"/>
          </ac:picMkLst>
        </pc:picChg>
        <pc:picChg chg="mod">
          <ac:chgData name="ARIANNA BUSSOLA" userId="4bbd782a-97e6-4254-a8ba-a4d4baca4d58" providerId="ADAL" clId="{23FFAB8A-5D1F-4B03-8B84-CC5A9F1850D4}" dt="2025-10-13T09:50:22.319" v="10228" actId="1035"/>
          <ac:picMkLst>
            <pc:docMk/>
            <pc:sldMk cId="0" sldId="283"/>
            <ac:picMk id="11" creationId="{00000000-0000-0000-0000-000000000000}"/>
          </ac:picMkLst>
        </pc:picChg>
        <pc:picChg chg="mod">
          <ac:chgData name="ARIANNA BUSSOLA" userId="4bbd782a-97e6-4254-a8ba-a4d4baca4d58" providerId="ADAL" clId="{23FFAB8A-5D1F-4B03-8B84-CC5A9F1850D4}" dt="2025-10-13T09:50:27.164" v="10242" actId="1076"/>
          <ac:picMkLst>
            <pc:docMk/>
            <pc:sldMk cId="0" sldId="283"/>
            <ac:picMk id="14" creationId="{00000000-0000-0000-0000-000000000000}"/>
          </ac:picMkLst>
        </pc:picChg>
      </pc:sldChg>
      <pc:sldChg chg="delSp modSp del mod">
        <pc:chgData name="ARIANNA BUSSOLA" userId="4bbd782a-97e6-4254-a8ba-a4d4baca4d58" providerId="ADAL" clId="{23FFAB8A-5D1F-4B03-8B84-CC5A9F1850D4}" dt="2025-10-13T10:21:17.272" v="11262" actId="47"/>
        <pc:sldMkLst>
          <pc:docMk/>
          <pc:sldMk cId="0" sldId="284"/>
        </pc:sldMkLst>
      </pc:sldChg>
      <pc:sldChg chg="del">
        <pc:chgData name="ARIANNA BUSSOLA" userId="4bbd782a-97e6-4254-a8ba-a4d4baca4d58" providerId="ADAL" clId="{23FFAB8A-5D1F-4B03-8B84-CC5A9F1850D4}" dt="2025-10-08T15:40:56.575" v="9730" actId="47"/>
        <pc:sldMkLst>
          <pc:docMk/>
          <pc:sldMk cId="0" sldId="285"/>
        </pc:sldMkLst>
      </pc:sldChg>
      <pc:sldChg chg="addSp delSp modSp add mod ord">
        <pc:chgData name="ARIANNA BUSSOLA" userId="4bbd782a-97e6-4254-a8ba-a4d4baca4d58" providerId="ADAL" clId="{23FFAB8A-5D1F-4B03-8B84-CC5A9F1850D4}" dt="2025-10-13T10:19:44.823" v="11197"/>
        <pc:sldMkLst>
          <pc:docMk/>
          <pc:sldMk cId="142668021" sldId="286"/>
        </pc:sldMkLst>
        <pc:spChg chg="mod">
          <ac:chgData name="ARIANNA BUSSOLA" userId="4bbd782a-97e6-4254-a8ba-a4d4baca4d58" providerId="ADAL" clId="{23FFAB8A-5D1F-4B03-8B84-CC5A9F1850D4}" dt="2025-10-13T09:52:13.789" v="10332" actId="6549"/>
          <ac:spMkLst>
            <pc:docMk/>
            <pc:sldMk cId="142668021" sldId="286"/>
            <ac:spMk id="3" creationId="{D3FC2529-B12F-775D-E999-8D7955979EA0}"/>
          </ac:spMkLst>
        </pc:spChg>
        <pc:spChg chg="mod">
          <ac:chgData name="ARIANNA BUSSOLA" userId="4bbd782a-97e6-4254-a8ba-a4d4baca4d58" providerId="ADAL" clId="{23FFAB8A-5D1F-4B03-8B84-CC5A9F1850D4}" dt="2025-10-06T12:07:26.498" v="2699" actId="1076"/>
          <ac:spMkLst>
            <pc:docMk/>
            <pc:sldMk cId="142668021" sldId="286"/>
            <ac:spMk id="10" creationId="{320EE23C-3F33-EC5E-9045-72774BC26DA7}"/>
          </ac:spMkLst>
        </pc:spChg>
        <pc:spChg chg="add mod">
          <ac:chgData name="ARIANNA BUSSOLA" userId="4bbd782a-97e6-4254-a8ba-a4d4baca4d58" providerId="ADAL" clId="{23FFAB8A-5D1F-4B03-8B84-CC5A9F1850D4}" dt="2025-10-13T09:52:37.191" v="10350" actId="1035"/>
          <ac:spMkLst>
            <pc:docMk/>
            <pc:sldMk cId="142668021" sldId="286"/>
            <ac:spMk id="18" creationId="{CDF16065-768D-6A87-B980-5A5384165436}"/>
          </ac:spMkLst>
        </pc:spChg>
        <pc:spChg chg="add mod">
          <ac:chgData name="ARIANNA BUSSOLA" userId="4bbd782a-97e6-4254-a8ba-a4d4baca4d58" providerId="ADAL" clId="{23FFAB8A-5D1F-4B03-8B84-CC5A9F1850D4}" dt="2025-10-13T09:52:43.686" v="10367" actId="1036"/>
          <ac:spMkLst>
            <pc:docMk/>
            <pc:sldMk cId="142668021" sldId="286"/>
            <ac:spMk id="20" creationId="{17627594-175B-5C1E-403C-D94DD77643DC}"/>
          </ac:spMkLst>
        </pc:spChg>
        <pc:spChg chg="add mod">
          <ac:chgData name="ARIANNA BUSSOLA" userId="4bbd782a-97e6-4254-a8ba-a4d4baca4d58" providerId="ADAL" clId="{23FFAB8A-5D1F-4B03-8B84-CC5A9F1850D4}" dt="2025-10-13T09:52:37.191" v="10350" actId="1035"/>
          <ac:spMkLst>
            <pc:docMk/>
            <pc:sldMk cId="142668021" sldId="286"/>
            <ac:spMk id="22" creationId="{44A2A7D9-0898-3151-42B7-49E7EB6C00F2}"/>
          </ac:spMkLst>
        </pc:spChg>
        <pc:spChg chg="add mod">
          <ac:chgData name="ARIANNA BUSSOLA" userId="4bbd782a-97e6-4254-a8ba-a4d4baca4d58" providerId="ADAL" clId="{23FFAB8A-5D1F-4B03-8B84-CC5A9F1850D4}" dt="2025-10-13T09:52:43.686" v="10367" actId="1036"/>
          <ac:spMkLst>
            <pc:docMk/>
            <pc:sldMk cId="142668021" sldId="286"/>
            <ac:spMk id="24" creationId="{748EB64F-5EC0-E1EE-9EC4-6C7F38711BA7}"/>
          </ac:spMkLst>
        </pc:spChg>
        <pc:spChg chg="add mod">
          <ac:chgData name="ARIANNA BUSSOLA" userId="4bbd782a-97e6-4254-a8ba-a4d4baca4d58" providerId="ADAL" clId="{23FFAB8A-5D1F-4B03-8B84-CC5A9F1850D4}" dt="2025-10-06T12:23:52.745" v="3016" actId="207"/>
          <ac:spMkLst>
            <pc:docMk/>
            <pc:sldMk cId="142668021" sldId="286"/>
            <ac:spMk id="25" creationId="{B0E55D76-0184-C328-D5C9-AE9B92F64503}"/>
          </ac:spMkLst>
        </pc:spChg>
        <pc:spChg chg="add mod">
          <ac:chgData name="ARIANNA BUSSOLA" userId="4bbd782a-97e6-4254-a8ba-a4d4baca4d58" providerId="ADAL" clId="{23FFAB8A-5D1F-4B03-8B84-CC5A9F1850D4}" dt="2025-10-06T12:23:52.374" v="3015" actId="14100"/>
          <ac:spMkLst>
            <pc:docMk/>
            <pc:sldMk cId="142668021" sldId="286"/>
            <ac:spMk id="26" creationId="{AE2C1F8E-B1D5-41CB-4F43-78D87EF7E4CC}"/>
          </ac:spMkLst>
        </pc:spChg>
        <pc:picChg chg="add mod">
          <ac:chgData name="ARIANNA BUSSOLA" userId="4bbd782a-97e6-4254-a8ba-a4d4baca4d58" providerId="ADAL" clId="{23FFAB8A-5D1F-4B03-8B84-CC5A9F1850D4}" dt="2025-10-13T09:52:54.021" v="10416" actId="1035"/>
          <ac:picMkLst>
            <pc:docMk/>
            <pc:sldMk cId="142668021" sldId="286"/>
            <ac:picMk id="17" creationId="{4AB276CE-D482-93E8-FB5E-5AF272FD670A}"/>
          </ac:picMkLst>
        </pc:picChg>
        <pc:picChg chg="add mod">
          <ac:chgData name="ARIANNA BUSSOLA" userId="4bbd782a-97e6-4254-a8ba-a4d4baca4d58" providerId="ADAL" clId="{23FFAB8A-5D1F-4B03-8B84-CC5A9F1850D4}" dt="2025-10-13T09:53:01.643" v="10429" actId="1036"/>
          <ac:picMkLst>
            <pc:docMk/>
            <pc:sldMk cId="142668021" sldId="286"/>
            <ac:picMk id="19" creationId="{C352DB3E-C745-83B6-5960-3F21DA159973}"/>
          </ac:picMkLst>
        </pc:picChg>
        <pc:picChg chg="add mod">
          <ac:chgData name="ARIANNA BUSSOLA" userId="4bbd782a-97e6-4254-a8ba-a4d4baca4d58" providerId="ADAL" clId="{23FFAB8A-5D1F-4B03-8B84-CC5A9F1850D4}" dt="2025-10-13T09:52:48.744" v="10387" actId="1036"/>
          <ac:picMkLst>
            <pc:docMk/>
            <pc:sldMk cId="142668021" sldId="286"/>
            <ac:picMk id="21" creationId="{1566C734-8CF9-65AD-DE87-6F5D2AB70D84}"/>
          </ac:picMkLst>
        </pc:picChg>
        <pc:picChg chg="add mod">
          <ac:chgData name="ARIANNA BUSSOLA" userId="4bbd782a-97e6-4254-a8ba-a4d4baca4d58" providerId="ADAL" clId="{23FFAB8A-5D1F-4B03-8B84-CC5A9F1850D4}" dt="2025-10-13T09:52:51.274" v="10400" actId="1035"/>
          <ac:picMkLst>
            <pc:docMk/>
            <pc:sldMk cId="142668021" sldId="286"/>
            <ac:picMk id="23" creationId="{C4CA0DA0-E158-AFF5-ECA6-6BCBD18B437E}"/>
          </ac:picMkLst>
        </pc:picChg>
      </pc:sldChg>
      <pc:sldChg chg="addSp delSp modSp add mod ord">
        <pc:chgData name="ARIANNA BUSSOLA" userId="4bbd782a-97e6-4254-a8ba-a4d4baca4d58" providerId="ADAL" clId="{23FFAB8A-5D1F-4B03-8B84-CC5A9F1850D4}" dt="2025-10-13T10:19:44.823" v="11197"/>
        <pc:sldMkLst>
          <pc:docMk/>
          <pc:sldMk cId="2395521639" sldId="287"/>
        </pc:sldMkLst>
        <pc:spChg chg="add mod">
          <ac:chgData name="ARIANNA BUSSOLA" userId="4bbd782a-97e6-4254-a8ba-a4d4baca4d58" providerId="ADAL" clId="{23FFAB8A-5D1F-4B03-8B84-CC5A9F1850D4}" dt="2025-10-06T12:17:09.702" v="2940" actId="1037"/>
          <ac:spMkLst>
            <pc:docMk/>
            <pc:sldMk cId="2395521639" sldId="287"/>
            <ac:spMk id="2" creationId="{F23E203F-D3BF-15EE-70A2-42188C0B4CFD}"/>
          </ac:spMkLst>
        </pc:spChg>
        <pc:spChg chg="mod">
          <ac:chgData name="ARIANNA BUSSOLA" userId="4bbd782a-97e6-4254-a8ba-a4d4baca4d58" providerId="ADAL" clId="{23FFAB8A-5D1F-4B03-8B84-CC5A9F1850D4}" dt="2025-10-06T12:39:55.936" v="3151" actId="1035"/>
          <ac:spMkLst>
            <pc:docMk/>
            <pc:sldMk cId="2395521639" sldId="287"/>
            <ac:spMk id="3" creationId="{0D29F2E8-EBE1-92C0-51CB-589C8999171D}"/>
          </ac:spMkLst>
        </pc:spChg>
        <pc:spChg chg="add mod">
          <ac:chgData name="ARIANNA BUSSOLA" userId="4bbd782a-97e6-4254-a8ba-a4d4baca4d58" providerId="ADAL" clId="{23FFAB8A-5D1F-4B03-8B84-CC5A9F1850D4}" dt="2025-10-06T12:16:37.979" v="2882" actId="1036"/>
          <ac:spMkLst>
            <pc:docMk/>
            <pc:sldMk cId="2395521639" sldId="287"/>
            <ac:spMk id="5" creationId="{9A1145A4-3481-F658-6FAC-F7E80ED3E51A}"/>
          </ac:spMkLst>
        </pc:spChg>
        <pc:spChg chg="add mod">
          <ac:chgData name="ARIANNA BUSSOLA" userId="4bbd782a-97e6-4254-a8ba-a4d4baca4d58" providerId="ADAL" clId="{23FFAB8A-5D1F-4B03-8B84-CC5A9F1850D4}" dt="2025-10-06T12:17:04.109" v="2920" actId="1035"/>
          <ac:spMkLst>
            <pc:docMk/>
            <pc:sldMk cId="2395521639" sldId="287"/>
            <ac:spMk id="6" creationId="{15EF3538-9630-4E8C-6D48-468D13433C95}"/>
          </ac:spMkLst>
        </pc:spChg>
        <pc:spChg chg="mod">
          <ac:chgData name="ARIANNA BUSSOLA" userId="4bbd782a-97e6-4254-a8ba-a4d4baca4d58" providerId="ADAL" clId="{23FFAB8A-5D1F-4B03-8B84-CC5A9F1850D4}" dt="2025-10-06T12:17:38.470" v="2953" actId="1035"/>
          <ac:spMkLst>
            <pc:docMk/>
            <pc:sldMk cId="2395521639" sldId="287"/>
            <ac:spMk id="10" creationId="{CAB8761F-45B9-97BD-D928-2F8DCAA80C22}"/>
          </ac:spMkLst>
        </pc:spChg>
        <pc:picChg chg="add mod">
          <ac:chgData name="ARIANNA BUSSOLA" userId="4bbd782a-97e6-4254-a8ba-a4d4baca4d58" providerId="ADAL" clId="{23FFAB8A-5D1F-4B03-8B84-CC5A9F1850D4}" dt="2025-10-06T12:16:43.089" v="2901" actId="1037"/>
          <ac:picMkLst>
            <pc:docMk/>
            <pc:sldMk cId="2395521639" sldId="287"/>
            <ac:picMk id="1026" creationId="{E249A4A9-4079-F5FB-AB93-126341B9C134}"/>
          </ac:picMkLst>
        </pc:picChg>
        <pc:picChg chg="add mod">
          <ac:chgData name="ARIANNA BUSSOLA" userId="4bbd782a-97e6-4254-a8ba-a4d4baca4d58" providerId="ADAL" clId="{23FFAB8A-5D1F-4B03-8B84-CC5A9F1850D4}" dt="2025-10-06T12:15:06.817" v="2849" actId="1076"/>
          <ac:picMkLst>
            <pc:docMk/>
            <pc:sldMk cId="2395521639" sldId="287"/>
            <ac:picMk id="1028" creationId="{F89DC51C-124E-4E0F-2150-7F878AB7B0B7}"/>
          </ac:picMkLst>
        </pc:picChg>
      </pc:sldChg>
      <pc:sldChg chg="add del">
        <pc:chgData name="ARIANNA BUSSOLA" userId="4bbd782a-97e6-4254-a8ba-a4d4baca4d58" providerId="ADAL" clId="{23FFAB8A-5D1F-4B03-8B84-CC5A9F1850D4}" dt="2025-10-06T11:50:16.195" v="2380" actId="47"/>
        <pc:sldMkLst>
          <pc:docMk/>
          <pc:sldMk cId="2407189465" sldId="287"/>
        </pc:sldMkLst>
      </pc:sldChg>
      <pc:sldChg chg="addSp delSp modSp add del mod">
        <pc:chgData name="ARIANNA BUSSOLA" userId="4bbd782a-97e6-4254-a8ba-a4d4baca4d58" providerId="ADAL" clId="{23FFAB8A-5D1F-4B03-8B84-CC5A9F1850D4}" dt="2025-10-06T12:07:54.748" v="2702" actId="47"/>
        <pc:sldMkLst>
          <pc:docMk/>
          <pc:sldMk cId="164977771" sldId="288"/>
        </pc:sldMkLst>
      </pc:sldChg>
      <pc:sldChg chg="addSp delSp modSp add mod ord">
        <pc:chgData name="ARIANNA BUSSOLA" userId="4bbd782a-97e6-4254-a8ba-a4d4baca4d58" providerId="ADAL" clId="{23FFAB8A-5D1F-4B03-8B84-CC5A9F1850D4}" dt="2025-10-13T10:19:44.823" v="11197"/>
        <pc:sldMkLst>
          <pc:docMk/>
          <pc:sldMk cId="2960258809" sldId="288"/>
        </pc:sldMkLst>
        <pc:spChg chg="mod">
          <ac:chgData name="ARIANNA BUSSOLA" userId="4bbd782a-97e6-4254-a8ba-a4d4baca4d58" providerId="ADAL" clId="{23FFAB8A-5D1F-4B03-8B84-CC5A9F1850D4}" dt="2025-10-13T09:53:14.550" v="10435" actId="20577"/>
          <ac:spMkLst>
            <pc:docMk/>
            <pc:sldMk cId="2960258809" sldId="288"/>
            <ac:spMk id="3" creationId="{4BE01D8C-D6D1-7EB8-D92C-F8789D6844E6}"/>
          </ac:spMkLst>
        </pc:spChg>
        <pc:spChg chg="add mod">
          <ac:chgData name="ARIANNA BUSSOLA" userId="4bbd782a-97e6-4254-a8ba-a4d4baca4d58" providerId="ADAL" clId="{23FFAB8A-5D1F-4B03-8B84-CC5A9F1850D4}" dt="2025-10-06T12:48:58.365" v="3425" actId="113"/>
          <ac:spMkLst>
            <pc:docMk/>
            <pc:sldMk cId="2960258809" sldId="288"/>
            <ac:spMk id="4" creationId="{CF630800-1D2B-1A82-0465-0A1EBE7D4E4B}"/>
          </ac:spMkLst>
        </pc:spChg>
        <pc:spChg chg="add mod">
          <ac:chgData name="ARIANNA BUSSOLA" userId="4bbd782a-97e6-4254-a8ba-a4d4baca4d58" providerId="ADAL" clId="{23FFAB8A-5D1F-4B03-8B84-CC5A9F1850D4}" dt="2025-10-06T12:49:17.048" v="3467" actId="1037"/>
          <ac:spMkLst>
            <pc:docMk/>
            <pc:sldMk cId="2960258809" sldId="288"/>
            <ac:spMk id="7" creationId="{E6E2A5E9-B7DE-BEC4-83DA-04F415FE44EA}"/>
          </ac:spMkLst>
        </pc:spChg>
        <pc:spChg chg="mod">
          <ac:chgData name="ARIANNA BUSSOLA" userId="4bbd782a-97e6-4254-a8ba-a4d4baca4d58" providerId="ADAL" clId="{23FFAB8A-5D1F-4B03-8B84-CC5A9F1850D4}" dt="2025-10-06T15:28:58.522" v="3638" actId="1076"/>
          <ac:spMkLst>
            <pc:docMk/>
            <pc:sldMk cId="2960258809" sldId="288"/>
            <ac:spMk id="10" creationId="{4CF167DB-9793-3882-08A3-3C7B77C47C9E}"/>
          </ac:spMkLst>
        </pc:spChg>
        <pc:picChg chg="add mod">
          <ac:chgData name="ARIANNA BUSSOLA" userId="4bbd782a-97e6-4254-a8ba-a4d4baca4d58" providerId="ADAL" clId="{23FFAB8A-5D1F-4B03-8B84-CC5A9F1850D4}" dt="2025-10-06T12:53:52.112" v="3577" actId="1076"/>
          <ac:picMkLst>
            <pc:docMk/>
            <pc:sldMk cId="2960258809" sldId="288"/>
            <ac:picMk id="7170" creationId="{BB8DAAFF-09F9-064A-764B-6231C09CF27B}"/>
          </ac:picMkLst>
        </pc:picChg>
        <pc:cxnChg chg="add mod">
          <ac:chgData name="ARIANNA BUSSOLA" userId="4bbd782a-97e6-4254-a8ba-a4d4baca4d58" providerId="ADAL" clId="{23FFAB8A-5D1F-4B03-8B84-CC5A9F1850D4}" dt="2025-10-06T12:49:29.630" v="3470" actId="692"/>
          <ac:cxnSpMkLst>
            <pc:docMk/>
            <pc:sldMk cId="2960258809" sldId="288"/>
            <ac:cxnSpMk id="9" creationId="{A6504E97-487F-6324-03BE-0C9073D3D788}"/>
          </ac:cxnSpMkLst>
        </pc:cxnChg>
      </pc:sldChg>
      <pc:sldChg chg="add del">
        <pc:chgData name="ARIANNA BUSSOLA" userId="4bbd782a-97e6-4254-a8ba-a4d4baca4d58" providerId="ADAL" clId="{23FFAB8A-5D1F-4B03-8B84-CC5A9F1850D4}" dt="2025-10-06T11:46:02.203" v="2156"/>
        <pc:sldMkLst>
          <pc:docMk/>
          <pc:sldMk cId="3358566019" sldId="288"/>
        </pc:sldMkLst>
      </pc:sldChg>
      <pc:sldChg chg="addSp delSp modSp add mod ord setBg">
        <pc:chgData name="ARIANNA BUSSOLA" userId="4bbd782a-97e6-4254-a8ba-a4d4baca4d58" providerId="ADAL" clId="{23FFAB8A-5D1F-4B03-8B84-CC5A9F1850D4}" dt="2025-10-13T10:19:44.823" v="11197"/>
        <pc:sldMkLst>
          <pc:docMk/>
          <pc:sldMk cId="1368855699" sldId="289"/>
        </pc:sldMkLst>
        <pc:spChg chg="mod">
          <ac:chgData name="ARIANNA BUSSOLA" userId="4bbd782a-97e6-4254-a8ba-a4d4baca4d58" providerId="ADAL" clId="{23FFAB8A-5D1F-4B03-8B84-CC5A9F1850D4}" dt="2025-10-06T15:33:37.425" v="3660" actId="26606"/>
          <ac:spMkLst>
            <pc:docMk/>
            <pc:sldMk cId="1368855699" sldId="289"/>
            <ac:spMk id="3" creationId="{4516DA79-F8C4-ED52-03B1-E5912FD677DB}"/>
          </ac:spMkLst>
        </pc:spChg>
        <pc:spChg chg="mod">
          <ac:chgData name="ARIANNA BUSSOLA" userId="4bbd782a-97e6-4254-a8ba-a4d4baca4d58" providerId="ADAL" clId="{23FFAB8A-5D1F-4B03-8B84-CC5A9F1850D4}" dt="2025-10-06T15:40:24.676" v="3831" actId="1076"/>
          <ac:spMkLst>
            <pc:docMk/>
            <pc:sldMk cId="1368855699" sldId="289"/>
            <ac:spMk id="10" creationId="{72210680-202C-6032-A7BC-4B29FA757ADB}"/>
          </ac:spMkLst>
        </pc:spChg>
        <pc:picChg chg="add mod">
          <ac:chgData name="ARIANNA BUSSOLA" userId="4bbd782a-97e6-4254-a8ba-a4d4baca4d58" providerId="ADAL" clId="{23FFAB8A-5D1F-4B03-8B84-CC5A9F1850D4}" dt="2025-10-06T15:40:31.607" v="3839" actId="1038"/>
          <ac:picMkLst>
            <pc:docMk/>
            <pc:sldMk cId="1368855699" sldId="289"/>
            <ac:picMk id="2050" creationId="{3F9D4F5E-31FB-23FE-839C-AB325B0CB260}"/>
          </ac:picMkLst>
        </pc:picChg>
      </pc:sldChg>
      <pc:sldChg chg="addSp delSp modSp add mod ord">
        <pc:chgData name="ARIANNA BUSSOLA" userId="4bbd782a-97e6-4254-a8ba-a4d4baca4d58" providerId="ADAL" clId="{23FFAB8A-5D1F-4B03-8B84-CC5A9F1850D4}" dt="2025-10-13T10:19:44.823" v="11197"/>
        <pc:sldMkLst>
          <pc:docMk/>
          <pc:sldMk cId="1339236779" sldId="290"/>
        </pc:sldMkLst>
        <pc:spChg chg="mod">
          <ac:chgData name="ARIANNA BUSSOLA" userId="4bbd782a-97e6-4254-a8ba-a4d4baca4d58" providerId="ADAL" clId="{23FFAB8A-5D1F-4B03-8B84-CC5A9F1850D4}" dt="2025-10-13T09:54:02.856" v="10442" actId="20577"/>
          <ac:spMkLst>
            <pc:docMk/>
            <pc:sldMk cId="1339236779" sldId="290"/>
            <ac:spMk id="3" creationId="{BFD781AF-D028-53F3-F998-413E8D7DF764}"/>
          </ac:spMkLst>
        </pc:spChg>
        <pc:spChg chg="mod">
          <ac:chgData name="ARIANNA BUSSOLA" userId="4bbd782a-97e6-4254-a8ba-a4d4baca4d58" providerId="ADAL" clId="{23FFAB8A-5D1F-4B03-8B84-CC5A9F1850D4}" dt="2025-10-06T15:45:25.326" v="4059" actId="20577"/>
          <ac:spMkLst>
            <pc:docMk/>
            <pc:sldMk cId="1339236779" sldId="290"/>
            <ac:spMk id="10" creationId="{3FF8F303-72EC-24BB-AD75-58BC9D4B5133}"/>
          </ac:spMkLst>
        </pc:spChg>
        <pc:graphicFrameChg chg="add mod modGraphic">
          <ac:chgData name="ARIANNA BUSSOLA" userId="4bbd782a-97e6-4254-a8ba-a4d4baca4d58" providerId="ADAL" clId="{23FFAB8A-5D1F-4B03-8B84-CC5A9F1850D4}" dt="2025-10-06T15:44:49.848" v="4046" actId="20577"/>
          <ac:graphicFrameMkLst>
            <pc:docMk/>
            <pc:sldMk cId="1339236779" sldId="290"/>
            <ac:graphicFrameMk id="6" creationId="{5CF81430-4323-4283-C22A-9195719944EF}"/>
          </ac:graphicFrameMkLst>
        </pc:graphicFrameChg>
      </pc:sldChg>
      <pc:sldChg chg="addSp delSp modSp add mod ord">
        <pc:chgData name="ARIANNA BUSSOLA" userId="4bbd782a-97e6-4254-a8ba-a4d4baca4d58" providerId="ADAL" clId="{23FFAB8A-5D1F-4B03-8B84-CC5A9F1850D4}" dt="2025-10-13T10:19:44.823" v="11197"/>
        <pc:sldMkLst>
          <pc:docMk/>
          <pc:sldMk cId="1009698917" sldId="291"/>
        </pc:sldMkLst>
        <pc:spChg chg="add mod">
          <ac:chgData name="ARIANNA BUSSOLA" userId="4bbd782a-97e6-4254-a8ba-a4d4baca4d58" providerId="ADAL" clId="{23FFAB8A-5D1F-4B03-8B84-CC5A9F1850D4}" dt="2025-10-06T16:05:52.235" v="4789" actId="1036"/>
          <ac:spMkLst>
            <pc:docMk/>
            <pc:sldMk cId="1009698917" sldId="291"/>
            <ac:spMk id="2" creationId="{9CDCA1E5-20BF-0A21-3FFF-65A0B4B1F1AF}"/>
          </ac:spMkLst>
        </pc:spChg>
        <pc:spChg chg="mod">
          <ac:chgData name="ARIANNA BUSSOLA" userId="4bbd782a-97e6-4254-a8ba-a4d4baca4d58" providerId="ADAL" clId="{23FFAB8A-5D1F-4B03-8B84-CC5A9F1850D4}" dt="2025-10-13T09:54:21.195" v="10476" actId="6549"/>
          <ac:spMkLst>
            <pc:docMk/>
            <pc:sldMk cId="1009698917" sldId="291"/>
            <ac:spMk id="3" creationId="{0BC9676D-CA43-577B-3AD4-1EF10766E619}"/>
          </ac:spMkLst>
        </pc:spChg>
        <pc:spChg chg="add mod ord">
          <ac:chgData name="ARIANNA BUSSOLA" userId="4bbd782a-97e6-4254-a8ba-a4d4baca4d58" providerId="ADAL" clId="{23FFAB8A-5D1F-4B03-8B84-CC5A9F1850D4}" dt="2025-10-06T16:05:52.235" v="4789" actId="1036"/>
          <ac:spMkLst>
            <pc:docMk/>
            <pc:sldMk cId="1009698917" sldId="291"/>
            <ac:spMk id="4" creationId="{1B7630CE-8322-92F6-A0AD-65739B851A1C}"/>
          </ac:spMkLst>
        </pc:spChg>
        <pc:spChg chg="add mod">
          <ac:chgData name="ARIANNA BUSSOLA" userId="4bbd782a-97e6-4254-a8ba-a4d4baca4d58" providerId="ADAL" clId="{23FFAB8A-5D1F-4B03-8B84-CC5A9F1850D4}" dt="2025-10-08T11:47:02.035" v="5538" actId="1037"/>
          <ac:spMkLst>
            <pc:docMk/>
            <pc:sldMk cId="1009698917" sldId="291"/>
            <ac:spMk id="5" creationId="{6DC82B0B-93E6-73E7-B515-A8A430A8EBF9}"/>
          </ac:spMkLst>
        </pc:spChg>
        <pc:spChg chg="add mod">
          <ac:chgData name="ARIANNA BUSSOLA" userId="4bbd782a-97e6-4254-a8ba-a4d4baca4d58" providerId="ADAL" clId="{23FFAB8A-5D1F-4B03-8B84-CC5A9F1850D4}" dt="2025-10-06T16:05:59.091" v="4801" actId="1035"/>
          <ac:spMkLst>
            <pc:docMk/>
            <pc:sldMk cId="1009698917" sldId="291"/>
            <ac:spMk id="6" creationId="{D6C303AC-10F2-5ED1-C217-7CFE8FF203E0}"/>
          </ac:spMkLst>
        </pc:spChg>
        <pc:spChg chg="add mod">
          <ac:chgData name="ARIANNA BUSSOLA" userId="4bbd782a-97e6-4254-a8ba-a4d4baca4d58" providerId="ADAL" clId="{23FFAB8A-5D1F-4B03-8B84-CC5A9F1850D4}" dt="2025-10-06T15:58:44.146" v="4343" actId="2710"/>
          <ac:spMkLst>
            <pc:docMk/>
            <pc:sldMk cId="1009698917" sldId="291"/>
            <ac:spMk id="7" creationId="{E38ED1A9-E9F7-1048-0D50-3CD2F971AAF3}"/>
          </ac:spMkLst>
        </pc:spChg>
        <pc:spChg chg="add mod">
          <ac:chgData name="ARIANNA BUSSOLA" userId="4bbd782a-97e6-4254-a8ba-a4d4baca4d58" providerId="ADAL" clId="{23FFAB8A-5D1F-4B03-8B84-CC5A9F1850D4}" dt="2025-10-08T11:46:39.221" v="5537" actId="404"/>
          <ac:spMkLst>
            <pc:docMk/>
            <pc:sldMk cId="1009698917" sldId="291"/>
            <ac:spMk id="8" creationId="{835A31BB-0D80-8C48-887B-14BD511FC0D2}"/>
          </ac:spMkLst>
        </pc:spChg>
        <pc:spChg chg="add mod">
          <ac:chgData name="ARIANNA BUSSOLA" userId="4bbd782a-97e6-4254-a8ba-a4d4baca4d58" providerId="ADAL" clId="{23FFAB8A-5D1F-4B03-8B84-CC5A9F1850D4}" dt="2025-10-08T11:46:39.221" v="5537" actId="404"/>
          <ac:spMkLst>
            <pc:docMk/>
            <pc:sldMk cId="1009698917" sldId="291"/>
            <ac:spMk id="9" creationId="{CF4B65E2-ABD8-ED3E-66E3-AABEF1EBA3AB}"/>
          </ac:spMkLst>
        </pc:spChg>
      </pc:sldChg>
      <pc:sldChg chg="addSp modSp add del mod">
        <pc:chgData name="ARIANNA BUSSOLA" userId="4bbd782a-97e6-4254-a8ba-a4d4baca4d58" providerId="ADAL" clId="{23FFAB8A-5D1F-4B03-8B84-CC5A9F1850D4}" dt="2025-10-06T16:17:02.010" v="5176" actId="47"/>
        <pc:sldMkLst>
          <pc:docMk/>
          <pc:sldMk cId="2704815759" sldId="292"/>
        </pc:sldMkLst>
      </pc:sldChg>
      <pc:sldChg chg="modSp add del mod">
        <pc:chgData name="ARIANNA BUSSOLA" userId="4bbd782a-97e6-4254-a8ba-a4d4baca4d58" providerId="ADAL" clId="{23FFAB8A-5D1F-4B03-8B84-CC5A9F1850D4}" dt="2025-10-06T12:42:27.877" v="3244" actId="47"/>
        <pc:sldMkLst>
          <pc:docMk/>
          <pc:sldMk cId="4105269683" sldId="292"/>
        </pc:sldMkLst>
      </pc:sldChg>
      <pc:sldChg chg="addSp modSp add del mod">
        <pc:chgData name="ARIANNA BUSSOLA" userId="4bbd782a-97e6-4254-a8ba-a4d4baca4d58" providerId="ADAL" clId="{23FFAB8A-5D1F-4B03-8B84-CC5A9F1850D4}" dt="2025-10-08T12:27:11.078" v="6087" actId="47"/>
        <pc:sldMkLst>
          <pc:docMk/>
          <pc:sldMk cId="2116303786" sldId="293"/>
        </pc:sldMkLst>
      </pc:sldChg>
      <pc:sldChg chg="add del">
        <pc:chgData name="ARIANNA BUSSOLA" userId="4bbd782a-97e6-4254-a8ba-a4d4baca4d58" providerId="ADAL" clId="{23FFAB8A-5D1F-4B03-8B84-CC5A9F1850D4}" dt="2025-10-06T12:42:17.392" v="3240"/>
        <pc:sldMkLst>
          <pc:docMk/>
          <pc:sldMk cId="2291714728" sldId="293"/>
        </pc:sldMkLst>
      </pc:sldChg>
      <pc:sldChg chg="add del">
        <pc:chgData name="ARIANNA BUSSOLA" userId="4bbd782a-97e6-4254-a8ba-a4d4baca4d58" providerId="ADAL" clId="{23FFAB8A-5D1F-4B03-8B84-CC5A9F1850D4}" dt="2025-10-06T12:42:26.530" v="3243" actId="47"/>
        <pc:sldMkLst>
          <pc:docMk/>
          <pc:sldMk cId="2302488668" sldId="293"/>
        </pc:sldMkLst>
      </pc:sldChg>
      <pc:sldChg chg="addSp add ord">
        <pc:chgData name="ARIANNA BUSSOLA" userId="4bbd782a-97e6-4254-a8ba-a4d4baca4d58" providerId="ADAL" clId="{23FFAB8A-5D1F-4B03-8B84-CC5A9F1850D4}" dt="2025-10-13T10:09:26.536" v="10717"/>
        <pc:sldMkLst>
          <pc:docMk/>
          <pc:sldMk cId="3159955950" sldId="294"/>
        </pc:sldMkLst>
      </pc:sldChg>
      <pc:sldChg chg="modSp add del mod">
        <pc:chgData name="ARIANNA BUSSOLA" userId="4bbd782a-97e6-4254-a8ba-a4d4baca4d58" providerId="ADAL" clId="{23FFAB8A-5D1F-4B03-8B84-CC5A9F1850D4}" dt="2025-10-06T16:16:59.414" v="5175" actId="47"/>
        <pc:sldMkLst>
          <pc:docMk/>
          <pc:sldMk cId="2876878192" sldId="295"/>
        </pc:sldMkLst>
      </pc:sldChg>
      <pc:sldChg chg="addSp delSp modSp add mod ord">
        <pc:chgData name="ARIANNA BUSSOLA" userId="4bbd782a-97e6-4254-a8ba-a4d4baca4d58" providerId="ADAL" clId="{23FFAB8A-5D1F-4B03-8B84-CC5A9F1850D4}" dt="2025-10-13T10:19:44.823" v="11197"/>
        <pc:sldMkLst>
          <pc:docMk/>
          <pc:sldMk cId="2090928477" sldId="296"/>
        </pc:sldMkLst>
        <pc:spChg chg="mod">
          <ac:chgData name="ARIANNA BUSSOLA" userId="4bbd782a-97e6-4254-a8ba-a4d4baca4d58" providerId="ADAL" clId="{23FFAB8A-5D1F-4B03-8B84-CC5A9F1850D4}" dt="2025-10-06T16:06:39.262" v="4876" actId="20577"/>
          <ac:spMkLst>
            <pc:docMk/>
            <pc:sldMk cId="2090928477" sldId="296"/>
            <ac:spMk id="2" creationId="{46922EB0-E778-1F41-1581-85D93268B849}"/>
          </ac:spMkLst>
        </pc:spChg>
        <pc:spChg chg="mod">
          <ac:chgData name="ARIANNA BUSSOLA" userId="4bbd782a-97e6-4254-a8ba-a4d4baca4d58" providerId="ADAL" clId="{23FFAB8A-5D1F-4B03-8B84-CC5A9F1850D4}" dt="2025-10-13T09:54:30.015" v="10503" actId="6549"/>
          <ac:spMkLst>
            <pc:docMk/>
            <pc:sldMk cId="2090928477" sldId="296"/>
            <ac:spMk id="3" creationId="{8AA2D2B9-FADD-80DF-2B98-F97BC36C027E}"/>
          </ac:spMkLst>
        </pc:spChg>
        <pc:spChg chg="mod">
          <ac:chgData name="ARIANNA BUSSOLA" userId="4bbd782a-97e6-4254-a8ba-a4d4baca4d58" providerId="ADAL" clId="{23FFAB8A-5D1F-4B03-8B84-CC5A9F1850D4}" dt="2025-10-06T16:16:40.739" v="5174" actId="404"/>
          <ac:spMkLst>
            <pc:docMk/>
            <pc:sldMk cId="2090928477" sldId="296"/>
            <ac:spMk id="5" creationId="{944BA542-9F21-CA12-F717-6A52F858606A}"/>
          </ac:spMkLst>
        </pc:spChg>
        <pc:spChg chg="add mod">
          <ac:chgData name="ARIANNA BUSSOLA" userId="4bbd782a-97e6-4254-a8ba-a4d4baca4d58" providerId="ADAL" clId="{23FFAB8A-5D1F-4B03-8B84-CC5A9F1850D4}" dt="2025-10-06T16:16:40.739" v="5174" actId="404"/>
          <ac:spMkLst>
            <pc:docMk/>
            <pc:sldMk cId="2090928477" sldId="296"/>
            <ac:spMk id="11" creationId="{FC421B43-3A7F-2FE3-7B6D-5C59F5E985F6}"/>
          </ac:spMkLst>
        </pc:spChg>
      </pc:sldChg>
      <pc:sldChg chg="addSp delSp modSp add mod ord">
        <pc:chgData name="ARIANNA BUSSOLA" userId="4bbd782a-97e6-4254-a8ba-a4d4baca4d58" providerId="ADAL" clId="{23FFAB8A-5D1F-4B03-8B84-CC5A9F1850D4}" dt="2025-10-13T10:19:44.823" v="11197"/>
        <pc:sldMkLst>
          <pc:docMk/>
          <pc:sldMk cId="4293823449" sldId="297"/>
        </pc:sldMkLst>
        <pc:spChg chg="mod">
          <ac:chgData name="ARIANNA BUSSOLA" userId="4bbd782a-97e6-4254-a8ba-a4d4baca4d58" providerId="ADAL" clId="{23FFAB8A-5D1F-4B03-8B84-CC5A9F1850D4}" dt="2025-10-06T16:17:26.997" v="5208" actId="20577"/>
          <ac:spMkLst>
            <pc:docMk/>
            <pc:sldMk cId="4293823449" sldId="297"/>
            <ac:spMk id="2" creationId="{B9389277-0B9B-CCCA-4C9E-9CD3EA62F551}"/>
          </ac:spMkLst>
        </pc:spChg>
        <pc:spChg chg="mod">
          <ac:chgData name="ARIANNA BUSSOLA" userId="4bbd782a-97e6-4254-a8ba-a4d4baca4d58" providerId="ADAL" clId="{23FFAB8A-5D1F-4B03-8B84-CC5A9F1850D4}" dt="2025-10-13T09:54:35.082" v="10520" actId="6549"/>
          <ac:spMkLst>
            <pc:docMk/>
            <pc:sldMk cId="4293823449" sldId="297"/>
            <ac:spMk id="3" creationId="{9B9B9EEE-0883-9060-7F85-0F7295B117B0}"/>
          </ac:spMkLst>
        </pc:spChg>
        <pc:spChg chg="add mod">
          <ac:chgData name="ARIANNA BUSSOLA" userId="4bbd782a-97e6-4254-a8ba-a4d4baca4d58" providerId="ADAL" clId="{23FFAB8A-5D1F-4B03-8B84-CC5A9F1850D4}" dt="2025-10-08T12:00:45.516" v="6083" actId="207"/>
          <ac:spMkLst>
            <pc:docMk/>
            <pc:sldMk cId="4293823449" sldId="297"/>
            <ac:spMk id="10" creationId="{E9DF608A-088A-EA7E-63FE-42A497A3E941}"/>
          </ac:spMkLst>
        </pc:spChg>
        <pc:spChg chg="mod">
          <ac:chgData name="ARIANNA BUSSOLA" userId="4bbd782a-97e6-4254-a8ba-a4d4baca4d58" providerId="ADAL" clId="{23FFAB8A-5D1F-4B03-8B84-CC5A9F1850D4}" dt="2025-10-08T11:58:12.850" v="6005" actId="1076"/>
          <ac:spMkLst>
            <pc:docMk/>
            <pc:sldMk cId="4293823449" sldId="297"/>
            <ac:spMk id="11" creationId="{11B4D935-58D5-16FC-F3E3-753C24811F8A}"/>
          </ac:spMkLst>
        </pc:spChg>
        <pc:cxnChg chg="add mod">
          <ac:chgData name="ARIANNA BUSSOLA" userId="4bbd782a-97e6-4254-a8ba-a4d4baca4d58" providerId="ADAL" clId="{23FFAB8A-5D1F-4B03-8B84-CC5A9F1850D4}" dt="2025-10-08T11:52:29.439" v="5769" actId="1036"/>
          <ac:cxnSpMkLst>
            <pc:docMk/>
            <pc:sldMk cId="4293823449" sldId="297"/>
            <ac:cxnSpMk id="9" creationId="{A0EFF636-E6E2-CD3E-FF6F-61A4C70D8792}"/>
          </ac:cxnSpMkLst>
        </pc:cxnChg>
      </pc:sldChg>
      <pc:sldChg chg="delSp modSp add del mod ord">
        <pc:chgData name="ARIANNA BUSSOLA" userId="4bbd782a-97e6-4254-a8ba-a4d4baca4d58" providerId="ADAL" clId="{23FFAB8A-5D1F-4B03-8B84-CC5A9F1850D4}" dt="2025-10-13T10:19:56.597" v="11198" actId="47"/>
        <pc:sldMkLst>
          <pc:docMk/>
          <pc:sldMk cId="924059071" sldId="298"/>
        </pc:sldMkLst>
      </pc:sldChg>
      <pc:sldChg chg="addSp delSp modSp add del mod">
        <pc:chgData name="ARIANNA BUSSOLA" userId="4bbd782a-97e6-4254-a8ba-a4d4baca4d58" providerId="ADAL" clId="{23FFAB8A-5D1F-4B03-8B84-CC5A9F1850D4}" dt="2025-10-08T12:27:09.634" v="6086" actId="47"/>
        <pc:sldMkLst>
          <pc:docMk/>
          <pc:sldMk cId="2494990215" sldId="298"/>
        </pc:sldMkLst>
      </pc:sldChg>
      <pc:sldChg chg="add del">
        <pc:chgData name="ARIANNA BUSSOLA" userId="4bbd782a-97e6-4254-a8ba-a4d4baca4d58" providerId="ADAL" clId="{23FFAB8A-5D1F-4B03-8B84-CC5A9F1850D4}" dt="2025-10-08T12:53:23.562" v="7327" actId="47"/>
        <pc:sldMkLst>
          <pc:docMk/>
          <pc:sldMk cId="837698250" sldId="299"/>
        </pc:sldMkLst>
      </pc:sldChg>
      <pc:sldChg chg="add del">
        <pc:chgData name="ARIANNA BUSSOLA" userId="4bbd782a-97e6-4254-a8ba-a4d4baca4d58" providerId="ADAL" clId="{23FFAB8A-5D1F-4B03-8B84-CC5A9F1850D4}" dt="2025-10-08T14:48:31.731" v="8204" actId="47"/>
        <pc:sldMkLst>
          <pc:docMk/>
          <pc:sldMk cId="3826437798" sldId="299"/>
        </pc:sldMkLst>
      </pc:sldChg>
      <pc:sldChg chg="modSp add mod ord">
        <pc:chgData name="ARIANNA BUSSOLA" userId="4bbd782a-97e6-4254-a8ba-a4d4baca4d58" providerId="ADAL" clId="{23FFAB8A-5D1F-4B03-8B84-CC5A9F1850D4}" dt="2025-10-13T10:20:37.413" v="11252"/>
        <pc:sldMkLst>
          <pc:docMk/>
          <pc:sldMk cId="1136532765" sldId="300"/>
        </pc:sldMkLst>
        <pc:spChg chg="mod">
          <ac:chgData name="ARIANNA BUSSOLA" userId="4bbd782a-97e6-4254-a8ba-a4d4baca4d58" providerId="ADAL" clId="{23FFAB8A-5D1F-4B03-8B84-CC5A9F1850D4}" dt="2025-10-13T09:55:04.222" v="10527" actId="12788"/>
          <ac:spMkLst>
            <pc:docMk/>
            <pc:sldMk cId="1136532765" sldId="300"/>
            <ac:spMk id="12" creationId="{847FB0E0-AF02-C513-179B-9F8CB68CD75B}"/>
          </ac:spMkLst>
        </pc:spChg>
        <pc:spChg chg="mod">
          <ac:chgData name="ARIANNA BUSSOLA" userId="4bbd782a-97e6-4254-a8ba-a4d4baca4d58" providerId="ADAL" clId="{23FFAB8A-5D1F-4B03-8B84-CC5A9F1850D4}" dt="2025-10-08T14:46:51.813" v="8193" actId="20577"/>
          <ac:spMkLst>
            <pc:docMk/>
            <pc:sldMk cId="1136532765" sldId="300"/>
            <ac:spMk id="14" creationId="{687AE4D2-1EF5-B206-09C4-747CC6CE0825}"/>
          </ac:spMkLst>
        </pc:spChg>
        <pc:spChg chg="mod">
          <ac:chgData name="ARIANNA BUSSOLA" userId="4bbd782a-97e6-4254-a8ba-a4d4baca4d58" providerId="ADAL" clId="{23FFAB8A-5D1F-4B03-8B84-CC5A9F1850D4}" dt="2025-10-08T14:47:32.220" v="8202" actId="1076"/>
          <ac:spMkLst>
            <pc:docMk/>
            <pc:sldMk cId="1136532765" sldId="300"/>
            <ac:spMk id="15" creationId="{2E191F20-5A82-A38C-59FE-11E5F0BD8ABA}"/>
          </ac:spMkLst>
        </pc:spChg>
      </pc:sldChg>
      <pc:sldChg chg="addSp modSp add mod">
        <pc:chgData name="ARIANNA BUSSOLA" userId="4bbd782a-97e6-4254-a8ba-a4d4baca4d58" providerId="ADAL" clId="{23FFAB8A-5D1F-4B03-8B84-CC5A9F1850D4}" dt="2025-10-13T10:14:51.944" v="11004" actId="14100"/>
        <pc:sldMkLst>
          <pc:docMk/>
          <pc:sldMk cId="633256670" sldId="301"/>
        </pc:sldMkLst>
        <pc:spChg chg="add mod ord">
          <ac:chgData name="ARIANNA BUSSOLA" userId="4bbd782a-97e6-4254-a8ba-a4d4baca4d58" providerId="ADAL" clId="{23FFAB8A-5D1F-4B03-8B84-CC5A9F1850D4}" dt="2025-10-13T10:14:51.944" v="11004" actId="14100"/>
          <ac:spMkLst>
            <pc:docMk/>
            <pc:sldMk cId="633256670" sldId="301"/>
            <ac:spMk id="3" creationId="{C73ACCF6-B77E-CB89-D791-18B311892F54}"/>
          </ac:spMkLst>
        </pc:spChg>
      </pc:sldChg>
      <pc:sldChg chg="modSp add mod">
        <pc:chgData name="ARIANNA BUSSOLA" userId="4bbd782a-97e6-4254-a8ba-a4d4baca4d58" providerId="ADAL" clId="{23FFAB8A-5D1F-4B03-8B84-CC5A9F1850D4}" dt="2025-10-13T10:16:11.092" v="11191" actId="171"/>
        <pc:sldMkLst>
          <pc:docMk/>
          <pc:sldMk cId="3957999480" sldId="302"/>
        </pc:sldMkLst>
        <pc:spChg chg="ord">
          <ac:chgData name="ARIANNA BUSSOLA" userId="4bbd782a-97e6-4254-a8ba-a4d4baca4d58" providerId="ADAL" clId="{23FFAB8A-5D1F-4B03-8B84-CC5A9F1850D4}" dt="2025-10-13T10:15:13.120" v="11011" actId="171"/>
          <ac:spMkLst>
            <pc:docMk/>
            <pc:sldMk cId="3957999480" sldId="302"/>
            <ac:spMk id="2" creationId="{948CFD50-E8A8-289C-AFC4-D1AD4DB82CEC}"/>
          </ac:spMkLst>
        </pc:spChg>
        <pc:spChg chg="mod ord">
          <ac:chgData name="ARIANNA BUSSOLA" userId="4bbd782a-97e6-4254-a8ba-a4d4baca4d58" providerId="ADAL" clId="{23FFAB8A-5D1F-4B03-8B84-CC5A9F1850D4}" dt="2025-10-13T10:16:11.092" v="11191" actId="171"/>
          <ac:spMkLst>
            <pc:docMk/>
            <pc:sldMk cId="3957999480" sldId="302"/>
            <ac:spMk id="3" creationId="{6775670E-4768-58B8-066D-EFCFD01C3F1C}"/>
          </ac:spMkLst>
        </pc:spChg>
      </pc:sldChg>
      <pc:sldChg chg="modSp add mod">
        <pc:chgData name="ARIANNA BUSSOLA" userId="4bbd782a-97e6-4254-a8ba-a4d4baca4d58" providerId="ADAL" clId="{23FFAB8A-5D1F-4B03-8B84-CC5A9F1850D4}" dt="2025-10-13T10:16:16.926" v="11192" actId="167"/>
        <pc:sldMkLst>
          <pc:docMk/>
          <pc:sldMk cId="275231010" sldId="303"/>
        </pc:sldMkLst>
        <pc:spChg chg="mod ord">
          <ac:chgData name="ARIANNA BUSSOLA" userId="4bbd782a-97e6-4254-a8ba-a4d4baca4d58" providerId="ADAL" clId="{23FFAB8A-5D1F-4B03-8B84-CC5A9F1850D4}" dt="2025-10-13T10:16:16.926" v="11192" actId="167"/>
          <ac:spMkLst>
            <pc:docMk/>
            <pc:sldMk cId="275231010" sldId="303"/>
            <ac:spMk id="3" creationId="{8326F82F-4488-34E4-7C18-5D7AAEA711D5}"/>
          </ac:spMkLst>
        </pc:spChg>
      </pc:sldChg>
      <pc:sldChg chg="modSp add mod">
        <pc:chgData name="ARIANNA BUSSOLA" userId="4bbd782a-97e6-4254-a8ba-a4d4baca4d58" providerId="ADAL" clId="{23FFAB8A-5D1F-4B03-8B84-CC5A9F1850D4}" dt="2025-10-13T10:16:20.896" v="11193" actId="167"/>
        <pc:sldMkLst>
          <pc:docMk/>
          <pc:sldMk cId="3318855994" sldId="304"/>
        </pc:sldMkLst>
        <pc:spChg chg="mod ord">
          <ac:chgData name="ARIANNA BUSSOLA" userId="4bbd782a-97e6-4254-a8ba-a4d4baca4d58" providerId="ADAL" clId="{23FFAB8A-5D1F-4B03-8B84-CC5A9F1850D4}" dt="2025-10-13T10:16:20.896" v="11193" actId="167"/>
          <ac:spMkLst>
            <pc:docMk/>
            <pc:sldMk cId="3318855994" sldId="304"/>
            <ac:spMk id="3" creationId="{338F9A90-3100-7917-7295-B7763C740696}"/>
          </ac:spMkLst>
        </pc:spChg>
      </pc:sldChg>
      <pc:sldChg chg="modSp add mod">
        <pc:chgData name="ARIANNA BUSSOLA" userId="4bbd782a-97e6-4254-a8ba-a4d4baca4d58" providerId="ADAL" clId="{23FFAB8A-5D1F-4B03-8B84-CC5A9F1850D4}" dt="2025-10-13T10:16:25.476" v="11194" actId="167"/>
        <pc:sldMkLst>
          <pc:docMk/>
          <pc:sldMk cId="2350261302" sldId="305"/>
        </pc:sldMkLst>
        <pc:spChg chg="mod ord">
          <ac:chgData name="ARIANNA BUSSOLA" userId="4bbd782a-97e6-4254-a8ba-a4d4baca4d58" providerId="ADAL" clId="{23FFAB8A-5D1F-4B03-8B84-CC5A9F1850D4}" dt="2025-10-13T10:16:25.476" v="11194" actId="167"/>
          <ac:spMkLst>
            <pc:docMk/>
            <pc:sldMk cId="2350261302" sldId="305"/>
            <ac:spMk id="3" creationId="{1AEE7896-F505-529D-9121-435B25E4952D}"/>
          </ac:spMkLst>
        </pc:spChg>
      </pc:sldChg>
      <pc:sldChg chg="addSp delSp modSp add mod setBg">
        <pc:chgData name="ARIANNA BUSSOLA" userId="4bbd782a-97e6-4254-a8ba-a4d4baca4d58" providerId="ADAL" clId="{23FFAB8A-5D1F-4B03-8B84-CC5A9F1850D4}" dt="2025-10-13T10:54:18.994" v="12050" actId="27636"/>
        <pc:sldMkLst>
          <pc:docMk/>
          <pc:sldMk cId="1029842376" sldId="306"/>
        </pc:sldMkLst>
        <pc:spChg chg="add mod">
          <ac:chgData name="ARIANNA BUSSOLA" userId="4bbd782a-97e6-4254-a8ba-a4d4baca4d58" providerId="ADAL" clId="{23FFAB8A-5D1F-4B03-8B84-CC5A9F1850D4}" dt="2025-10-13T10:54:18.994" v="12050" actId="27636"/>
          <ac:spMkLst>
            <pc:docMk/>
            <pc:sldMk cId="1029842376" sldId="306"/>
            <ac:spMk id="11" creationId="{2C812F49-4394-C34A-0AFB-4328CE529A78}"/>
          </ac:spMkLst>
        </pc:spChg>
        <pc:spChg chg="add">
          <ac:chgData name="ARIANNA BUSSOLA" userId="4bbd782a-97e6-4254-a8ba-a4d4baca4d58" providerId="ADAL" clId="{23FFAB8A-5D1F-4B03-8B84-CC5A9F1850D4}" dt="2025-10-13T10:42:08.545" v="11680" actId="26606"/>
          <ac:spMkLst>
            <pc:docMk/>
            <pc:sldMk cId="1029842376" sldId="306"/>
            <ac:spMk id="22" creationId="{08C9B587-E65E-4B52-B37C-ABEBB6E87928}"/>
          </ac:spMkLst>
        </pc:spChg>
        <pc:spChg chg="add">
          <ac:chgData name="ARIANNA BUSSOLA" userId="4bbd782a-97e6-4254-a8ba-a4d4baca4d58" providerId="ADAL" clId="{23FFAB8A-5D1F-4B03-8B84-CC5A9F1850D4}" dt="2025-10-13T10:42:08.545" v="11680" actId="26606"/>
          <ac:spMkLst>
            <pc:docMk/>
            <pc:sldMk cId="1029842376" sldId="306"/>
            <ac:spMk id="23" creationId="{E91DC736-0EF8-4F87-9146-EBF1D2EE4D3D}"/>
          </ac:spMkLst>
        </pc:spChg>
        <pc:spChg chg="add">
          <ac:chgData name="ARIANNA BUSSOLA" userId="4bbd782a-97e6-4254-a8ba-a4d4baca4d58" providerId="ADAL" clId="{23FFAB8A-5D1F-4B03-8B84-CC5A9F1850D4}" dt="2025-10-13T10:42:08.545" v="11680" actId="26606"/>
          <ac:spMkLst>
            <pc:docMk/>
            <pc:sldMk cId="1029842376" sldId="306"/>
            <ac:spMk id="24" creationId="{097CD68E-23E3-4007-8847-CD0944C4F7BE}"/>
          </ac:spMkLst>
        </pc:spChg>
        <pc:spChg chg="add">
          <ac:chgData name="ARIANNA BUSSOLA" userId="4bbd782a-97e6-4254-a8ba-a4d4baca4d58" providerId="ADAL" clId="{23FFAB8A-5D1F-4B03-8B84-CC5A9F1850D4}" dt="2025-10-13T10:42:08.545" v="11680" actId="26606"/>
          <ac:spMkLst>
            <pc:docMk/>
            <pc:sldMk cId="1029842376" sldId="306"/>
            <ac:spMk id="25" creationId="{AF2F604E-43BE-4DC3-B983-E071523364F8}"/>
          </ac:spMkLst>
        </pc:spChg>
        <pc:picChg chg="add mod">
          <ac:chgData name="ARIANNA BUSSOLA" userId="4bbd782a-97e6-4254-a8ba-a4d4baca4d58" providerId="ADAL" clId="{23FFAB8A-5D1F-4B03-8B84-CC5A9F1850D4}" dt="2025-10-13T10:42:08.545" v="11680" actId="26606"/>
          <ac:picMkLst>
            <pc:docMk/>
            <pc:sldMk cId="1029842376" sldId="306"/>
            <ac:picMk id="10" creationId="{63B627EF-5564-6193-3033-32C9E57FF004}"/>
          </ac:picMkLst>
        </pc:picChg>
      </pc:sldChg>
      <pc:sldChg chg="addSp delSp modSp add mod">
        <pc:chgData name="ARIANNA BUSSOLA" userId="4bbd782a-97e6-4254-a8ba-a4d4baca4d58" providerId="ADAL" clId="{23FFAB8A-5D1F-4B03-8B84-CC5A9F1850D4}" dt="2025-10-13T10:55:29.914" v="12056" actId="12"/>
        <pc:sldMkLst>
          <pc:docMk/>
          <pc:sldMk cId="1350703250" sldId="307"/>
        </pc:sldMkLst>
        <pc:spChg chg="add mod">
          <ac:chgData name="ARIANNA BUSSOLA" userId="4bbd782a-97e6-4254-a8ba-a4d4baca4d58" providerId="ADAL" clId="{23FFAB8A-5D1F-4B03-8B84-CC5A9F1850D4}" dt="2025-10-13T10:55:29.914" v="12056" actId="12"/>
          <ac:spMkLst>
            <pc:docMk/>
            <pc:sldMk cId="1350703250" sldId="307"/>
            <ac:spMk id="2" creationId="{2132BE1D-44DE-CBFA-9794-CEB84756C710}"/>
          </ac:spMkLst>
        </pc:spChg>
        <pc:spChg chg="add del mod">
          <ac:chgData name="ARIANNA BUSSOLA" userId="4bbd782a-97e6-4254-a8ba-a4d4baca4d58" providerId="ADAL" clId="{23FFAB8A-5D1F-4B03-8B84-CC5A9F1850D4}" dt="2025-10-13T10:37:02.072" v="11592" actId="478"/>
          <ac:spMkLst>
            <pc:docMk/>
            <pc:sldMk cId="1350703250" sldId="307"/>
            <ac:spMk id="3" creationId="{F71A92D3-068B-A683-709C-22F1E3B12D02}"/>
          </ac:spMkLst>
        </pc:spChg>
        <pc:spChg chg="add mod">
          <ac:chgData name="ARIANNA BUSSOLA" userId="4bbd782a-97e6-4254-a8ba-a4d4baca4d58" providerId="ADAL" clId="{23FFAB8A-5D1F-4B03-8B84-CC5A9F1850D4}" dt="2025-10-13T10:52:36.589" v="11999" actId="1076"/>
          <ac:spMkLst>
            <pc:docMk/>
            <pc:sldMk cId="1350703250" sldId="307"/>
            <ac:spMk id="8" creationId="{18EE3B04-2437-F871-EBA6-5DDDE5E3D03F}"/>
          </ac:spMkLst>
        </pc:spChg>
        <pc:spChg chg="add mod">
          <ac:chgData name="ARIANNA BUSSOLA" userId="4bbd782a-97e6-4254-a8ba-a4d4baca4d58" providerId="ADAL" clId="{23FFAB8A-5D1F-4B03-8B84-CC5A9F1850D4}" dt="2025-10-13T10:53:24.904" v="12012" actId="14100"/>
          <ac:spMkLst>
            <pc:docMk/>
            <pc:sldMk cId="1350703250" sldId="307"/>
            <ac:spMk id="18" creationId="{291976D7-6D5A-447B-2F62-8EAED3702D05}"/>
          </ac:spMkLst>
        </pc:spChg>
        <pc:cxnChg chg="add mod">
          <ac:chgData name="ARIANNA BUSSOLA" userId="4bbd782a-97e6-4254-a8ba-a4d4baca4d58" providerId="ADAL" clId="{23FFAB8A-5D1F-4B03-8B84-CC5A9F1850D4}" dt="2025-10-13T10:52:47.647" v="12001" actId="14100"/>
          <ac:cxnSpMkLst>
            <pc:docMk/>
            <pc:sldMk cId="1350703250" sldId="307"/>
            <ac:cxnSpMk id="9" creationId="{BA18CE29-2CCA-D5BD-6B93-69E39F0A67A7}"/>
          </ac:cxnSpMkLst>
        </pc:cxnChg>
        <pc:cxnChg chg="add mod">
          <ac:chgData name="ARIANNA BUSSOLA" userId="4bbd782a-97e6-4254-a8ba-a4d4baca4d58" providerId="ADAL" clId="{23FFAB8A-5D1F-4B03-8B84-CC5A9F1850D4}" dt="2025-10-13T10:52:54.544" v="12005" actId="14100"/>
          <ac:cxnSpMkLst>
            <pc:docMk/>
            <pc:sldMk cId="1350703250" sldId="307"/>
            <ac:cxnSpMk id="10" creationId="{11C0FE31-3756-9CB3-0EE1-B49169F8DD0F}"/>
          </ac:cxnSpMkLst>
        </pc:cxnChg>
        <pc:cxnChg chg="add mod">
          <ac:chgData name="ARIANNA BUSSOLA" userId="4bbd782a-97e6-4254-a8ba-a4d4baca4d58" providerId="ADAL" clId="{23FFAB8A-5D1F-4B03-8B84-CC5A9F1850D4}" dt="2025-10-13T10:53:04.030" v="12007" actId="14100"/>
          <ac:cxnSpMkLst>
            <pc:docMk/>
            <pc:sldMk cId="1350703250" sldId="307"/>
            <ac:cxnSpMk id="11" creationId="{EE6B6641-7993-B41A-8115-D8AC74588BE2}"/>
          </ac:cxnSpMkLst>
        </pc:cxnChg>
      </pc:sldChg>
      <pc:sldChg chg="addSp delSp modSp add mod">
        <pc:chgData name="ARIANNA BUSSOLA" userId="4bbd782a-97e6-4254-a8ba-a4d4baca4d58" providerId="ADAL" clId="{23FFAB8A-5D1F-4B03-8B84-CC5A9F1850D4}" dt="2025-10-13T10:55:10.799" v="12055" actId="12"/>
        <pc:sldMkLst>
          <pc:docMk/>
          <pc:sldMk cId="1136201974" sldId="308"/>
        </pc:sldMkLst>
        <pc:spChg chg="mod">
          <ac:chgData name="ARIANNA BUSSOLA" userId="4bbd782a-97e6-4254-a8ba-a4d4baca4d58" providerId="ADAL" clId="{23FFAB8A-5D1F-4B03-8B84-CC5A9F1850D4}" dt="2025-10-13T10:53:45.282" v="12039" actId="6549"/>
          <ac:spMkLst>
            <pc:docMk/>
            <pc:sldMk cId="1136201974" sldId="308"/>
            <ac:spMk id="3" creationId="{E1795588-1061-FF27-D24B-FC9477622F3B}"/>
          </ac:spMkLst>
        </pc:spChg>
        <pc:spChg chg="add mod">
          <ac:chgData name="ARIANNA BUSSOLA" userId="4bbd782a-97e6-4254-a8ba-a4d4baca4d58" providerId="ADAL" clId="{23FFAB8A-5D1F-4B03-8B84-CC5A9F1850D4}" dt="2025-10-13T10:55:10.799" v="12055" actId="12"/>
          <ac:spMkLst>
            <pc:docMk/>
            <pc:sldMk cId="1136201974" sldId="308"/>
            <ac:spMk id="4" creationId="{9B962E15-F6D9-9FCA-A1CE-E0CF4ED11F1C}"/>
          </ac:spMkLst>
        </pc:spChg>
      </pc:sldChg>
      <pc:sldChg chg="addSp delSp modSp add del mod">
        <pc:chgData name="ARIANNA BUSSOLA" userId="4bbd782a-97e6-4254-a8ba-a4d4baca4d58" providerId="ADAL" clId="{23FFAB8A-5D1F-4B03-8B84-CC5A9F1850D4}" dt="2025-10-15T15:40:45.380" v="12115" actId="47"/>
        <pc:sldMkLst>
          <pc:docMk/>
          <pc:sldMk cId="1111260706" sldId="309"/>
        </pc:sldMkLst>
      </pc:sldChg>
      <pc:sldChg chg="new del">
        <pc:chgData name="ARIANNA BUSSOLA" userId="4bbd782a-97e6-4254-a8ba-a4d4baca4d58" providerId="ADAL" clId="{23FFAB8A-5D1F-4B03-8B84-CC5A9F1850D4}" dt="2025-10-15T15:40:45.681" v="12116" actId="47"/>
        <pc:sldMkLst>
          <pc:docMk/>
          <pc:sldMk cId="2646022203" sldId="310"/>
        </pc:sldMkLst>
      </pc:sldChg>
      <pc:sldChg chg="addSp delSp modSp new mod setBg addAnim setClrOvrMap">
        <pc:chgData name="ARIANNA BUSSOLA" userId="4bbd782a-97e6-4254-a8ba-a4d4baca4d58" providerId="ADAL" clId="{23FFAB8A-5D1F-4B03-8B84-CC5A9F1850D4}" dt="2025-10-15T15:41:16.482" v="12148" actId="20577"/>
        <pc:sldMkLst>
          <pc:docMk/>
          <pc:sldMk cId="2692521314" sldId="311"/>
        </pc:sldMkLst>
        <pc:spChg chg="mod ord">
          <ac:chgData name="ARIANNA BUSSOLA" userId="4bbd782a-97e6-4254-a8ba-a4d4baca4d58" providerId="ADAL" clId="{23FFAB8A-5D1F-4B03-8B84-CC5A9F1850D4}" dt="2025-10-15T15:41:16.482" v="12148" actId="20577"/>
          <ac:spMkLst>
            <pc:docMk/>
            <pc:sldMk cId="2692521314" sldId="311"/>
            <ac:spMk id="2" creationId="{76CDBB6F-1BBA-9F87-6585-E0F1B835E6AF}"/>
          </ac:spMkLst>
        </pc:spChg>
        <pc:spChg chg="add">
          <ac:chgData name="ARIANNA BUSSOLA" userId="4bbd782a-97e6-4254-a8ba-a4d4baca4d58" providerId="ADAL" clId="{23FFAB8A-5D1F-4B03-8B84-CC5A9F1850D4}" dt="2025-10-15T15:41:06.222" v="12120" actId="26606"/>
          <ac:spMkLst>
            <pc:docMk/>
            <pc:sldMk cId="2692521314" sldId="311"/>
            <ac:spMk id="26" creationId="{0671A8AE-40A1-4631-A6B8-581AFF065482}"/>
          </ac:spMkLst>
        </pc:spChg>
        <pc:spChg chg="add">
          <ac:chgData name="ARIANNA BUSSOLA" userId="4bbd782a-97e6-4254-a8ba-a4d4baca4d58" providerId="ADAL" clId="{23FFAB8A-5D1F-4B03-8B84-CC5A9F1850D4}" dt="2025-10-15T15:41:06.222" v="12120" actId="26606"/>
          <ac:spMkLst>
            <pc:docMk/>
            <pc:sldMk cId="2692521314" sldId="311"/>
            <ac:spMk id="28" creationId="{AB58EF07-17C2-48CF-ABB0-EEF1F17CB8F0}"/>
          </ac:spMkLst>
        </pc:spChg>
        <pc:spChg chg="add">
          <ac:chgData name="ARIANNA BUSSOLA" userId="4bbd782a-97e6-4254-a8ba-a4d4baca4d58" providerId="ADAL" clId="{23FFAB8A-5D1F-4B03-8B84-CC5A9F1850D4}" dt="2025-10-15T15:41:06.222" v="12120" actId="26606"/>
          <ac:spMkLst>
            <pc:docMk/>
            <pc:sldMk cId="2692521314" sldId="311"/>
            <ac:spMk id="30" creationId="{AF2F604E-43BE-4DC3-B983-E071523364F8}"/>
          </ac:spMkLst>
        </pc:spChg>
        <pc:spChg chg="add">
          <ac:chgData name="ARIANNA BUSSOLA" userId="4bbd782a-97e6-4254-a8ba-a4d4baca4d58" providerId="ADAL" clId="{23FFAB8A-5D1F-4B03-8B84-CC5A9F1850D4}" dt="2025-10-15T15:41:06.222" v="12120" actId="26606"/>
          <ac:spMkLst>
            <pc:docMk/>
            <pc:sldMk cId="2692521314" sldId="311"/>
            <ac:spMk id="32" creationId="{08C9B587-E65E-4B52-B37C-ABEBB6E87928}"/>
          </ac:spMkLst>
        </pc:spChg>
        <pc:picChg chg="add mod ord">
          <ac:chgData name="ARIANNA BUSSOLA" userId="4bbd782a-97e6-4254-a8ba-a4d4baca4d58" providerId="ADAL" clId="{23FFAB8A-5D1F-4B03-8B84-CC5A9F1850D4}" dt="2025-10-15T15:41:06.222" v="12120" actId="26606"/>
          <ac:picMkLst>
            <pc:docMk/>
            <pc:sldMk cId="2692521314" sldId="311"/>
            <ac:picMk id="3" creationId="{C89C99F3-8E97-C650-E3D2-AF35119015D1}"/>
          </ac:picMkLst>
        </pc:picChg>
      </pc:sldChg>
    </pc:docChg>
  </pc:docChgLst>
  <pc:docChgLst>
    <pc:chgData name="ARIANNA BUSSOLA" userId="4bbd782a-97e6-4254-a8ba-a4d4baca4d58" providerId="ADAL" clId="{08AE95AB-5E10-4449-955D-D83ED58C1F90}"/>
    <pc:docChg chg="undo custSel delSld modSld sldOrd">
      <pc:chgData name="ARIANNA BUSSOLA" userId="4bbd782a-97e6-4254-a8ba-a4d4baca4d58" providerId="ADAL" clId="{08AE95AB-5E10-4449-955D-D83ED58C1F90}" dt="2025-10-22T11:32:20.517" v="461" actId="20577"/>
      <pc:docMkLst>
        <pc:docMk/>
      </pc:docMkLst>
      <pc:sldChg chg="modSp mod">
        <pc:chgData name="ARIANNA BUSSOLA" userId="4bbd782a-97e6-4254-a8ba-a4d4baca4d58" providerId="ADAL" clId="{08AE95AB-5E10-4449-955D-D83ED58C1F90}" dt="2025-10-22T10:47:36.611" v="245" actId="1036"/>
        <pc:sldMkLst>
          <pc:docMk/>
          <pc:sldMk cId="0" sldId="266"/>
        </pc:sldMkLst>
        <pc:spChg chg="mod">
          <ac:chgData name="ARIANNA BUSSOLA" userId="4bbd782a-97e6-4254-a8ba-a4d4baca4d58" providerId="ADAL" clId="{08AE95AB-5E10-4449-955D-D83ED58C1F90}" dt="2025-10-22T10:47:36.611" v="245" actId="1036"/>
          <ac:spMkLst>
            <pc:docMk/>
            <pc:sldMk cId="0" sldId="266"/>
            <ac:spMk id="3" creationId="{00000000-0000-0000-0000-000000000000}"/>
          </ac:spMkLst>
        </pc:spChg>
        <pc:spChg chg="mod">
          <ac:chgData name="ARIANNA BUSSOLA" userId="4bbd782a-97e6-4254-a8ba-a4d4baca4d58" providerId="ADAL" clId="{08AE95AB-5E10-4449-955D-D83ED58C1F90}" dt="2025-10-22T10:47:36.611" v="245" actId="1036"/>
          <ac:spMkLst>
            <pc:docMk/>
            <pc:sldMk cId="0" sldId="266"/>
            <ac:spMk id="4" creationId="{00000000-0000-0000-0000-000000000000}"/>
          </ac:spMkLst>
        </pc:spChg>
        <pc:spChg chg="mod">
          <ac:chgData name="ARIANNA BUSSOLA" userId="4bbd782a-97e6-4254-a8ba-a4d4baca4d58" providerId="ADAL" clId="{08AE95AB-5E10-4449-955D-D83ED58C1F90}" dt="2025-10-22T10:47:36.611" v="245" actId="1036"/>
          <ac:spMkLst>
            <pc:docMk/>
            <pc:sldMk cId="0" sldId="266"/>
            <ac:spMk id="6" creationId="{00000000-0000-0000-0000-000000000000}"/>
          </ac:spMkLst>
        </pc:spChg>
        <pc:picChg chg="mod">
          <ac:chgData name="ARIANNA BUSSOLA" userId="4bbd782a-97e6-4254-a8ba-a4d4baca4d58" providerId="ADAL" clId="{08AE95AB-5E10-4449-955D-D83ED58C1F90}" dt="2025-10-22T10:47:36.611" v="245" actId="1036"/>
          <ac:picMkLst>
            <pc:docMk/>
            <pc:sldMk cId="0" sldId="266"/>
            <ac:picMk id="11" creationId="{00000000-0000-0000-0000-000000000000}"/>
          </ac:picMkLst>
        </pc:picChg>
      </pc:sldChg>
      <pc:sldChg chg="modSp mod">
        <pc:chgData name="ARIANNA BUSSOLA" userId="4bbd782a-97e6-4254-a8ba-a4d4baca4d58" providerId="ADAL" clId="{08AE95AB-5E10-4449-955D-D83ED58C1F90}" dt="2025-10-22T10:52:42.673" v="281" actId="20577"/>
        <pc:sldMkLst>
          <pc:docMk/>
          <pc:sldMk cId="0" sldId="267"/>
        </pc:sldMkLst>
        <pc:graphicFrameChg chg="mod modGraphic">
          <ac:chgData name="ARIANNA BUSSOLA" userId="4bbd782a-97e6-4254-a8ba-a4d4baca4d58" providerId="ADAL" clId="{08AE95AB-5E10-4449-955D-D83ED58C1F90}" dt="2025-10-22T10:52:42.673" v="281" actId="20577"/>
          <ac:graphicFrameMkLst>
            <pc:docMk/>
            <pc:sldMk cId="0" sldId="267"/>
            <ac:graphicFrameMk id="25" creationId="{91A73920-5E8C-CAD9-21AF-04DCD7A09869}"/>
          </ac:graphicFrameMkLst>
        </pc:graphicFrameChg>
      </pc:sldChg>
      <pc:sldChg chg="modSp mod">
        <pc:chgData name="ARIANNA BUSSOLA" userId="4bbd782a-97e6-4254-a8ba-a4d4baca4d58" providerId="ADAL" clId="{08AE95AB-5E10-4449-955D-D83ED58C1F90}" dt="2025-10-20T16:00:10.035" v="175" actId="6549"/>
        <pc:sldMkLst>
          <pc:docMk/>
          <pc:sldMk cId="0" sldId="269"/>
        </pc:sldMkLst>
        <pc:spChg chg="mod">
          <ac:chgData name="ARIANNA BUSSOLA" userId="4bbd782a-97e6-4254-a8ba-a4d4baca4d58" providerId="ADAL" clId="{08AE95AB-5E10-4449-955D-D83ED58C1F90}" dt="2025-10-20T15:59:42.312" v="161" actId="1076"/>
          <ac:spMkLst>
            <pc:docMk/>
            <pc:sldMk cId="0" sldId="269"/>
            <ac:spMk id="14" creationId="{E4C2C46C-F156-B075-765D-CFE766785C9D}"/>
          </ac:spMkLst>
        </pc:spChg>
        <pc:spChg chg="mod">
          <ac:chgData name="ARIANNA BUSSOLA" userId="4bbd782a-97e6-4254-a8ba-a4d4baca4d58" providerId="ADAL" clId="{08AE95AB-5E10-4449-955D-D83ED58C1F90}" dt="2025-10-20T16:00:10.035" v="175" actId="6549"/>
          <ac:spMkLst>
            <pc:docMk/>
            <pc:sldMk cId="0" sldId="269"/>
            <ac:spMk id="15" creationId="{5DA45DFE-BB6A-DEDA-85B2-6EFCF75ED209}"/>
          </ac:spMkLst>
        </pc:spChg>
      </pc:sldChg>
      <pc:sldChg chg="modSp del mod">
        <pc:chgData name="ARIANNA BUSSOLA" userId="4bbd782a-97e6-4254-a8ba-a4d4baca4d58" providerId="ADAL" clId="{08AE95AB-5E10-4449-955D-D83ED58C1F90}" dt="2025-10-22T11:14:33.485" v="291" actId="47"/>
        <pc:sldMkLst>
          <pc:docMk/>
          <pc:sldMk cId="0" sldId="271"/>
        </pc:sldMkLst>
        <pc:spChg chg="mod">
          <ac:chgData name="ARIANNA BUSSOLA" userId="4bbd782a-97e6-4254-a8ba-a4d4baca4d58" providerId="ADAL" clId="{08AE95AB-5E10-4449-955D-D83ED58C1F90}" dt="2025-10-22T11:12:31.507" v="290" actId="20577"/>
          <ac:spMkLst>
            <pc:docMk/>
            <pc:sldMk cId="0" sldId="271"/>
            <ac:spMk id="3" creationId="{00000000-0000-0000-0000-000000000000}"/>
          </ac:spMkLst>
        </pc:spChg>
      </pc:sldChg>
      <pc:sldChg chg="modSp mod">
        <pc:chgData name="ARIANNA BUSSOLA" userId="4bbd782a-97e6-4254-a8ba-a4d4baca4d58" providerId="ADAL" clId="{08AE95AB-5E10-4449-955D-D83ED58C1F90}" dt="2025-10-22T11:28:28.563" v="406" actId="20577"/>
        <pc:sldMkLst>
          <pc:docMk/>
          <pc:sldMk cId="0" sldId="274"/>
        </pc:sldMkLst>
        <pc:spChg chg="mod">
          <ac:chgData name="ARIANNA BUSSOLA" userId="4bbd782a-97e6-4254-a8ba-a4d4baca4d58" providerId="ADAL" clId="{08AE95AB-5E10-4449-955D-D83ED58C1F90}" dt="2025-10-22T11:28:28.563" v="406" actId="20577"/>
          <ac:spMkLst>
            <pc:docMk/>
            <pc:sldMk cId="0" sldId="274"/>
            <ac:spMk id="8" creationId="{00000000-0000-0000-0000-000000000000}"/>
          </ac:spMkLst>
        </pc:spChg>
      </pc:sldChg>
      <pc:sldChg chg="modSp mod">
        <pc:chgData name="ARIANNA BUSSOLA" userId="4bbd782a-97e6-4254-a8ba-a4d4baca4d58" providerId="ADAL" clId="{08AE95AB-5E10-4449-955D-D83ED58C1F90}" dt="2025-10-22T11:22:24.399" v="375" actId="20577"/>
        <pc:sldMkLst>
          <pc:docMk/>
          <pc:sldMk cId="0" sldId="275"/>
        </pc:sldMkLst>
        <pc:spChg chg="mod">
          <ac:chgData name="ARIANNA BUSSOLA" userId="4bbd782a-97e6-4254-a8ba-a4d4baca4d58" providerId="ADAL" clId="{08AE95AB-5E10-4449-955D-D83ED58C1F90}" dt="2025-10-22T11:22:24.399" v="375" actId="20577"/>
          <ac:spMkLst>
            <pc:docMk/>
            <pc:sldMk cId="0" sldId="275"/>
            <ac:spMk id="9" creationId="{00000000-0000-0000-0000-000000000000}"/>
          </ac:spMkLst>
        </pc:spChg>
      </pc:sldChg>
      <pc:sldChg chg="delSp modSp mod">
        <pc:chgData name="ARIANNA BUSSOLA" userId="4bbd782a-97e6-4254-a8ba-a4d4baca4d58" providerId="ADAL" clId="{08AE95AB-5E10-4449-955D-D83ED58C1F90}" dt="2025-10-22T11:19:02.901" v="343" actId="1035"/>
        <pc:sldMkLst>
          <pc:docMk/>
          <pc:sldMk cId="0" sldId="276"/>
        </pc:sldMkLst>
        <pc:spChg chg="del">
          <ac:chgData name="ARIANNA BUSSOLA" userId="4bbd782a-97e6-4254-a8ba-a4d4baca4d58" providerId="ADAL" clId="{08AE95AB-5E10-4449-955D-D83ED58C1F90}" dt="2025-10-22T11:18:50.097" v="292" actId="478"/>
          <ac:spMkLst>
            <pc:docMk/>
            <pc:sldMk cId="0" sldId="276"/>
            <ac:spMk id="9" creationId="{00000000-0000-0000-0000-000000000000}"/>
          </ac:spMkLst>
        </pc:spChg>
        <pc:spChg chg="del">
          <ac:chgData name="ARIANNA BUSSOLA" userId="4bbd782a-97e6-4254-a8ba-a4d4baca4d58" providerId="ADAL" clId="{08AE95AB-5E10-4449-955D-D83ED58C1F90}" dt="2025-10-22T11:18:50.097" v="292" actId="478"/>
          <ac:spMkLst>
            <pc:docMk/>
            <pc:sldMk cId="0" sldId="276"/>
            <ac:spMk id="10" creationId="{00000000-0000-0000-0000-000000000000}"/>
          </ac:spMkLst>
        </pc:spChg>
        <pc:spChg chg="mod">
          <ac:chgData name="ARIANNA BUSSOLA" userId="4bbd782a-97e6-4254-a8ba-a4d4baca4d58" providerId="ADAL" clId="{08AE95AB-5E10-4449-955D-D83ED58C1F90}" dt="2025-10-22T11:18:58.828" v="324" actId="1035"/>
          <ac:spMkLst>
            <pc:docMk/>
            <pc:sldMk cId="0" sldId="276"/>
            <ac:spMk id="12" creationId="{00000000-0000-0000-0000-000000000000}"/>
          </ac:spMkLst>
        </pc:spChg>
        <pc:spChg chg="mod">
          <ac:chgData name="ARIANNA BUSSOLA" userId="4bbd782a-97e6-4254-a8ba-a4d4baca4d58" providerId="ADAL" clId="{08AE95AB-5E10-4449-955D-D83ED58C1F90}" dt="2025-10-22T11:18:58.828" v="324" actId="1035"/>
          <ac:spMkLst>
            <pc:docMk/>
            <pc:sldMk cId="0" sldId="276"/>
            <ac:spMk id="13" creationId="{00000000-0000-0000-0000-000000000000}"/>
          </ac:spMkLst>
        </pc:spChg>
        <pc:spChg chg="mod">
          <ac:chgData name="ARIANNA BUSSOLA" userId="4bbd782a-97e6-4254-a8ba-a4d4baca4d58" providerId="ADAL" clId="{08AE95AB-5E10-4449-955D-D83ED58C1F90}" dt="2025-10-22T11:19:02.901" v="343" actId="1035"/>
          <ac:spMkLst>
            <pc:docMk/>
            <pc:sldMk cId="0" sldId="276"/>
            <ac:spMk id="19" creationId="{A68A23E3-DF7D-12AE-0260-666215637BA0}"/>
          </ac:spMkLst>
        </pc:spChg>
        <pc:spChg chg="mod">
          <ac:chgData name="ARIANNA BUSSOLA" userId="4bbd782a-97e6-4254-a8ba-a4d4baca4d58" providerId="ADAL" clId="{08AE95AB-5E10-4449-955D-D83ED58C1F90}" dt="2025-10-22T11:19:02.901" v="343" actId="1035"/>
          <ac:spMkLst>
            <pc:docMk/>
            <pc:sldMk cId="0" sldId="276"/>
            <ac:spMk id="20" creationId="{0B2E1E56-401C-8471-76E1-C391D82ED8AD}"/>
          </ac:spMkLst>
        </pc:spChg>
        <pc:picChg chg="del">
          <ac:chgData name="ARIANNA BUSSOLA" userId="4bbd782a-97e6-4254-a8ba-a4d4baca4d58" providerId="ADAL" clId="{08AE95AB-5E10-4449-955D-D83ED58C1F90}" dt="2025-10-22T11:18:50.097" v="292" actId="478"/>
          <ac:picMkLst>
            <pc:docMk/>
            <pc:sldMk cId="0" sldId="276"/>
            <ac:picMk id="8" creationId="{00000000-0000-0000-0000-000000000000}"/>
          </ac:picMkLst>
        </pc:picChg>
        <pc:picChg chg="mod">
          <ac:chgData name="ARIANNA BUSSOLA" userId="4bbd782a-97e6-4254-a8ba-a4d4baca4d58" providerId="ADAL" clId="{08AE95AB-5E10-4449-955D-D83ED58C1F90}" dt="2025-10-22T11:18:58.828" v="324" actId="1035"/>
          <ac:picMkLst>
            <pc:docMk/>
            <pc:sldMk cId="0" sldId="276"/>
            <ac:picMk id="11" creationId="{00000000-0000-0000-0000-000000000000}"/>
          </ac:picMkLst>
        </pc:picChg>
        <pc:picChg chg="mod">
          <ac:chgData name="ARIANNA BUSSOLA" userId="4bbd782a-97e6-4254-a8ba-a4d4baca4d58" providerId="ADAL" clId="{08AE95AB-5E10-4449-955D-D83ED58C1F90}" dt="2025-10-22T11:19:02.901" v="343" actId="1035"/>
          <ac:picMkLst>
            <pc:docMk/>
            <pc:sldMk cId="0" sldId="276"/>
            <ac:picMk id="25" creationId="{AD1D0346-AA9C-AC9D-1C39-E8EA100A0594}"/>
          </ac:picMkLst>
        </pc:picChg>
      </pc:sldChg>
      <pc:sldChg chg="modSp mod">
        <pc:chgData name="ARIANNA BUSSOLA" userId="4bbd782a-97e6-4254-a8ba-a4d4baca4d58" providerId="ADAL" clId="{08AE95AB-5E10-4449-955D-D83ED58C1F90}" dt="2025-10-20T15:26:57.486" v="5" actId="113"/>
        <pc:sldMkLst>
          <pc:docMk/>
          <pc:sldMk cId="0" sldId="277"/>
        </pc:sldMkLst>
        <pc:spChg chg="mod">
          <ac:chgData name="ARIANNA BUSSOLA" userId="4bbd782a-97e6-4254-a8ba-a4d4baca4d58" providerId="ADAL" clId="{08AE95AB-5E10-4449-955D-D83ED58C1F90}" dt="2025-10-20T15:26:27.149" v="0" actId="113"/>
          <ac:spMkLst>
            <pc:docMk/>
            <pc:sldMk cId="0" sldId="277"/>
            <ac:spMk id="6" creationId="{00000000-0000-0000-0000-000000000000}"/>
          </ac:spMkLst>
        </pc:spChg>
        <pc:spChg chg="mod">
          <ac:chgData name="ARIANNA BUSSOLA" userId="4bbd782a-97e6-4254-a8ba-a4d4baca4d58" providerId="ADAL" clId="{08AE95AB-5E10-4449-955D-D83ED58C1F90}" dt="2025-10-20T15:26:39.633" v="1" actId="113"/>
          <ac:spMkLst>
            <pc:docMk/>
            <pc:sldMk cId="0" sldId="277"/>
            <ac:spMk id="9" creationId="{00000000-0000-0000-0000-000000000000}"/>
          </ac:spMkLst>
        </pc:spChg>
        <pc:spChg chg="mod">
          <ac:chgData name="ARIANNA BUSSOLA" userId="4bbd782a-97e6-4254-a8ba-a4d4baca4d58" providerId="ADAL" clId="{08AE95AB-5E10-4449-955D-D83ED58C1F90}" dt="2025-10-20T15:26:57.486" v="5" actId="113"/>
          <ac:spMkLst>
            <pc:docMk/>
            <pc:sldMk cId="0" sldId="277"/>
            <ac:spMk id="12" creationId="{00000000-0000-0000-0000-000000000000}"/>
          </ac:spMkLst>
        </pc:spChg>
      </pc:sldChg>
      <pc:sldChg chg="modSp mod">
        <pc:chgData name="ARIANNA BUSSOLA" userId="4bbd782a-97e6-4254-a8ba-a4d4baca4d58" providerId="ADAL" clId="{08AE95AB-5E10-4449-955D-D83ED58C1F90}" dt="2025-10-20T15:28:48.738" v="42" actId="20577"/>
        <pc:sldMkLst>
          <pc:docMk/>
          <pc:sldMk cId="0" sldId="278"/>
        </pc:sldMkLst>
        <pc:spChg chg="mod">
          <ac:chgData name="ARIANNA BUSSOLA" userId="4bbd782a-97e6-4254-a8ba-a4d4baca4d58" providerId="ADAL" clId="{08AE95AB-5E10-4449-955D-D83ED58C1F90}" dt="2025-10-20T15:28:48.738" v="42" actId="20577"/>
          <ac:spMkLst>
            <pc:docMk/>
            <pc:sldMk cId="0" sldId="278"/>
            <ac:spMk id="3" creationId="{00000000-0000-0000-0000-000000000000}"/>
          </ac:spMkLst>
        </pc:spChg>
        <pc:spChg chg="mod">
          <ac:chgData name="ARIANNA BUSSOLA" userId="4bbd782a-97e6-4254-a8ba-a4d4baca4d58" providerId="ADAL" clId="{08AE95AB-5E10-4449-955D-D83ED58C1F90}" dt="2025-10-20T15:28:37.266" v="9" actId="2710"/>
          <ac:spMkLst>
            <pc:docMk/>
            <pc:sldMk cId="0" sldId="278"/>
            <ac:spMk id="4" creationId="{00000000-0000-0000-0000-000000000000}"/>
          </ac:spMkLst>
        </pc:spChg>
        <pc:spChg chg="mod">
          <ac:chgData name="ARIANNA BUSSOLA" userId="4bbd782a-97e6-4254-a8ba-a4d4baca4d58" providerId="ADAL" clId="{08AE95AB-5E10-4449-955D-D83ED58C1F90}" dt="2025-10-20T15:28:37.266" v="9" actId="2710"/>
          <ac:spMkLst>
            <pc:docMk/>
            <pc:sldMk cId="0" sldId="278"/>
            <ac:spMk id="6" creationId="{00000000-0000-0000-0000-000000000000}"/>
          </ac:spMkLst>
        </pc:spChg>
        <pc:spChg chg="mod">
          <ac:chgData name="ARIANNA BUSSOLA" userId="4bbd782a-97e6-4254-a8ba-a4d4baca4d58" providerId="ADAL" clId="{08AE95AB-5E10-4449-955D-D83ED58C1F90}" dt="2025-10-20T15:28:37.266" v="9" actId="2710"/>
          <ac:spMkLst>
            <pc:docMk/>
            <pc:sldMk cId="0" sldId="278"/>
            <ac:spMk id="7" creationId="{00000000-0000-0000-0000-000000000000}"/>
          </ac:spMkLst>
        </pc:spChg>
        <pc:spChg chg="mod">
          <ac:chgData name="ARIANNA BUSSOLA" userId="4bbd782a-97e6-4254-a8ba-a4d4baca4d58" providerId="ADAL" clId="{08AE95AB-5E10-4449-955D-D83ED58C1F90}" dt="2025-10-20T15:28:37.266" v="9" actId="2710"/>
          <ac:spMkLst>
            <pc:docMk/>
            <pc:sldMk cId="0" sldId="278"/>
            <ac:spMk id="9" creationId="{00000000-0000-0000-0000-000000000000}"/>
          </ac:spMkLst>
        </pc:spChg>
        <pc:spChg chg="mod">
          <ac:chgData name="ARIANNA BUSSOLA" userId="4bbd782a-97e6-4254-a8ba-a4d4baca4d58" providerId="ADAL" clId="{08AE95AB-5E10-4449-955D-D83ED58C1F90}" dt="2025-10-20T15:28:37.266" v="9" actId="2710"/>
          <ac:spMkLst>
            <pc:docMk/>
            <pc:sldMk cId="0" sldId="278"/>
            <ac:spMk id="10" creationId="{00000000-0000-0000-0000-000000000000}"/>
          </ac:spMkLst>
        </pc:spChg>
        <pc:spChg chg="mod">
          <ac:chgData name="ARIANNA BUSSOLA" userId="4bbd782a-97e6-4254-a8ba-a4d4baca4d58" providerId="ADAL" clId="{08AE95AB-5E10-4449-955D-D83ED58C1F90}" dt="2025-10-20T15:28:37.266" v="9" actId="2710"/>
          <ac:spMkLst>
            <pc:docMk/>
            <pc:sldMk cId="0" sldId="278"/>
            <ac:spMk id="12" creationId="{00000000-0000-0000-0000-000000000000}"/>
          </ac:spMkLst>
        </pc:spChg>
        <pc:spChg chg="mod">
          <ac:chgData name="ARIANNA BUSSOLA" userId="4bbd782a-97e6-4254-a8ba-a4d4baca4d58" providerId="ADAL" clId="{08AE95AB-5E10-4449-955D-D83ED58C1F90}" dt="2025-10-20T15:28:37.266" v="9" actId="2710"/>
          <ac:spMkLst>
            <pc:docMk/>
            <pc:sldMk cId="0" sldId="278"/>
            <ac:spMk id="13" creationId="{00000000-0000-0000-0000-000000000000}"/>
          </ac:spMkLst>
        </pc:spChg>
      </pc:sldChg>
      <pc:sldChg chg="modSp mod">
        <pc:chgData name="ARIANNA BUSSOLA" userId="4bbd782a-97e6-4254-a8ba-a4d4baca4d58" providerId="ADAL" clId="{08AE95AB-5E10-4449-955D-D83ED58C1F90}" dt="2025-10-20T15:32:16.155" v="82" actId="113"/>
        <pc:sldMkLst>
          <pc:docMk/>
          <pc:sldMk cId="0" sldId="279"/>
        </pc:sldMkLst>
        <pc:spChg chg="mod">
          <ac:chgData name="ARIANNA BUSSOLA" userId="4bbd782a-97e6-4254-a8ba-a4d4baca4d58" providerId="ADAL" clId="{08AE95AB-5E10-4449-955D-D83ED58C1F90}" dt="2025-10-20T15:30:51.367" v="76" actId="20577"/>
          <ac:spMkLst>
            <pc:docMk/>
            <pc:sldMk cId="0" sldId="279"/>
            <ac:spMk id="3" creationId="{00000000-0000-0000-0000-000000000000}"/>
          </ac:spMkLst>
        </pc:spChg>
        <pc:spChg chg="mod">
          <ac:chgData name="ARIANNA BUSSOLA" userId="4bbd782a-97e6-4254-a8ba-a4d4baca4d58" providerId="ADAL" clId="{08AE95AB-5E10-4449-955D-D83ED58C1F90}" dt="2025-10-20T15:31:55.915" v="80" actId="113"/>
          <ac:spMkLst>
            <pc:docMk/>
            <pc:sldMk cId="0" sldId="279"/>
            <ac:spMk id="7" creationId="{00000000-0000-0000-0000-000000000000}"/>
          </ac:spMkLst>
        </pc:spChg>
        <pc:spChg chg="mod">
          <ac:chgData name="ARIANNA BUSSOLA" userId="4bbd782a-97e6-4254-a8ba-a4d4baca4d58" providerId="ADAL" clId="{08AE95AB-5E10-4449-955D-D83ED58C1F90}" dt="2025-10-20T15:32:03.294" v="81" actId="113"/>
          <ac:spMkLst>
            <pc:docMk/>
            <pc:sldMk cId="0" sldId="279"/>
            <ac:spMk id="10" creationId="{00000000-0000-0000-0000-000000000000}"/>
          </ac:spMkLst>
        </pc:spChg>
        <pc:spChg chg="mod">
          <ac:chgData name="ARIANNA BUSSOLA" userId="4bbd782a-97e6-4254-a8ba-a4d4baca4d58" providerId="ADAL" clId="{08AE95AB-5E10-4449-955D-D83ED58C1F90}" dt="2025-10-20T15:32:16.155" v="82" actId="113"/>
          <ac:spMkLst>
            <pc:docMk/>
            <pc:sldMk cId="0" sldId="279"/>
            <ac:spMk id="13" creationId="{00000000-0000-0000-0000-000000000000}"/>
          </ac:spMkLst>
        </pc:spChg>
      </pc:sldChg>
      <pc:sldChg chg="ord">
        <pc:chgData name="ARIANNA BUSSOLA" userId="4bbd782a-97e6-4254-a8ba-a4d4baca4d58" providerId="ADAL" clId="{08AE95AB-5E10-4449-955D-D83ED58C1F90}" dt="2025-10-22T10:12:37.818" v="189"/>
        <pc:sldMkLst>
          <pc:docMk/>
          <pc:sldMk cId="0" sldId="280"/>
        </pc:sldMkLst>
      </pc:sldChg>
      <pc:sldChg chg="addSp delSp modSp mod setBg setClrOvrMap">
        <pc:chgData name="ARIANNA BUSSOLA" userId="4bbd782a-97e6-4254-a8ba-a4d4baca4d58" providerId="ADAL" clId="{08AE95AB-5E10-4449-955D-D83ED58C1F90}" dt="2025-10-21T10:35:11.079" v="187" actId="26606"/>
        <pc:sldMkLst>
          <pc:docMk/>
          <pc:sldMk cId="0" sldId="281"/>
        </pc:sldMkLst>
        <pc:spChg chg="mod ord">
          <ac:chgData name="ARIANNA BUSSOLA" userId="4bbd782a-97e6-4254-a8ba-a4d4baca4d58" providerId="ADAL" clId="{08AE95AB-5E10-4449-955D-D83ED58C1F90}" dt="2025-10-21T10:35:11.079" v="187" actId="26606"/>
          <ac:spMkLst>
            <pc:docMk/>
            <pc:sldMk cId="0" sldId="281"/>
            <ac:spMk id="3" creationId="{00000000-0000-0000-0000-000000000000}"/>
          </ac:spMkLst>
        </pc:spChg>
        <pc:spChg chg="del">
          <ac:chgData name="ARIANNA BUSSOLA" userId="4bbd782a-97e6-4254-a8ba-a4d4baca4d58" providerId="ADAL" clId="{08AE95AB-5E10-4449-955D-D83ED58C1F90}" dt="2025-10-21T10:34:20.266" v="181" actId="478"/>
          <ac:spMkLst>
            <pc:docMk/>
            <pc:sldMk cId="0" sldId="281"/>
            <ac:spMk id="4" creationId="{00000000-0000-0000-0000-000000000000}"/>
          </ac:spMkLst>
        </pc:spChg>
        <pc:spChg chg="del">
          <ac:chgData name="ARIANNA BUSSOLA" userId="4bbd782a-97e6-4254-a8ba-a4d4baca4d58" providerId="ADAL" clId="{08AE95AB-5E10-4449-955D-D83ED58C1F90}" dt="2025-10-21T10:34:20.266" v="181" actId="478"/>
          <ac:spMkLst>
            <pc:docMk/>
            <pc:sldMk cId="0" sldId="281"/>
            <ac:spMk id="6" creationId="{00000000-0000-0000-0000-000000000000}"/>
          </ac:spMkLst>
        </pc:spChg>
        <pc:spChg chg="del">
          <ac:chgData name="ARIANNA BUSSOLA" userId="4bbd782a-97e6-4254-a8ba-a4d4baca4d58" providerId="ADAL" clId="{08AE95AB-5E10-4449-955D-D83ED58C1F90}" dt="2025-10-21T10:34:20.266" v="181" actId="478"/>
          <ac:spMkLst>
            <pc:docMk/>
            <pc:sldMk cId="0" sldId="281"/>
            <ac:spMk id="7" creationId="{00000000-0000-0000-0000-000000000000}"/>
          </ac:spMkLst>
        </pc:spChg>
        <pc:spChg chg="add del">
          <ac:chgData name="ARIANNA BUSSOLA" userId="4bbd782a-97e6-4254-a8ba-a4d4baca4d58" providerId="ADAL" clId="{08AE95AB-5E10-4449-955D-D83ED58C1F90}" dt="2025-10-21T10:35:05.457" v="184" actId="26606"/>
          <ac:spMkLst>
            <pc:docMk/>
            <pc:sldMk cId="0" sldId="281"/>
            <ac:spMk id="8" creationId="{E91DC736-0EF8-4F87-9146-EBF1D2EE4D3D}"/>
          </ac:spMkLst>
        </pc:spChg>
        <pc:spChg chg="del">
          <ac:chgData name="ARIANNA BUSSOLA" userId="4bbd782a-97e6-4254-a8ba-a4d4baca4d58" providerId="ADAL" clId="{08AE95AB-5E10-4449-955D-D83ED58C1F90}" dt="2025-10-21T10:34:20.266" v="181" actId="478"/>
          <ac:spMkLst>
            <pc:docMk/>
            <pc:sldMk cId="0" sldId="281"/>
            <ac:spMk id="9" creationId="{00000000-0000-0000-0000-000000000000}"/>
          </ac:spMkLst>
        </pc:spChg>
        <pc:spChg chg="del">
          <ac:chgData name="ARIANNA BUSSOLA" userId="4bbd782a-97e6-4254-a8ba-a4d4baca4d58" providerId="ADAL" clId="{08AE95AB-5E10-4449-955D-D83ED58C1F90}" dt="2025-10-21T10:34:20.266" v="181" actId="478"/>
          <ac:spMkLst>
            <pc:docMk/>
            <pc:sldMk cId="0" sldId="281"/>
            <ac:spMk id="10" creationId="{00000000-0000-0000-0000-000000000000}"/>
          </ac:spMkLst>
        </pc:spChg>
        <pc:spChg chg="del">
          <ac:chgData name="ARIANNA BUSSOLA" userId="4bbd782a-97e6-4254-a8ba-a4d4baca4d58" providerId="ADAL" clId="{08AE95AB-5E10-4449-955D-D83ED58C1F90}" dt="2025-10-21T10:34:20.266" v="181" actId="478"/>
          <ac:spMkLst>
            <pc:docMk/>
            <pc:sldMk cId="0" sldId="281"/>
            <ac:spMk id="12" creationId="{00000000-0000-0000-0000-000000000000}"/>
          </ac:spMkLst>
        </pc:spChg>
        <pc:spChg chg="del">
          <ac:chgData name="ARIANNA BUSSOLA" userId="4bbd782a-97e6-4254-a8ba-a4d4baca4d58" providerId="ADAL" clId="{08AE95AB-5E10-4449-955D-D83ED58C1F90}" dt="2025-10-21T10:34:20.266" v="181" actId="478"/>
          <ac:spMkLst>
            <pc:docMk/>
            <pc:sldMk cId="0" sldId="281"/>
            <ac:spMk id="13" creationId="{00000000-0000-0000-0000-000000000000}"/>
          </ac:spMkLst>
        </pc:spChg>
        <pc:spChg chg="add del">
          <ac:chgData name="ARIANNA BUSSOLA" userId="4bbd782a-97e6-4254-a8ba-a4d4baca4d58" providerId="ADAL" clId="{08AE95AB-5E10-4449-955D-D83ED58C1F90}" dt="2025-10-21T10:35:05.457" v="184" actId="26606"/>
          <ac:spMkLst>
            <pc:docMk/>
            <pc:sldMk cId="0" sldId="281"/>
            <ac:spMk id="14" creationId="{08C9B587-E65E-4B52-B37C-ABEBB6E87928}"/>
          </ac:spMkLst>
        </pc:spChg>
        <pc:spChg chg="add del">
          <ac:chgData name="ARIANNA BUSSOLA" userId="4bbd782a-97e6-4254-a8ba-a4d4baca4d58" providerId="ADAL" clId="{08AE95AB-5E10-4449-955D-D83ED58C1F90}" dt="2025-10-21T10:35:05.457" v="184" actId="26606"/>
          <ac:spMkLst>
            <pc:docMk/>
            <pc:sldMk cId="0" sldId="281"/>
            <ac:spMk id="15" creationId="{097CD68E-23E3-4007-8847-CD0944C4F7BE}"/>
          </ac:spMkLst>
        </pc:spChg>
        <pc:spChg chg="add del">
          <ac:chgData name="ARIANNA BUSSOLA" userId="4bbd782a-97e6-4254-a8ba-a4d4baca4d58" providerId="ADAL" clId="{08AE95AB-5E10-4449-955D-D83ED58C1F90}" dt="2025-10-21T10:35:05.457" v="184" actId="26606"/>
          <ac:spMkLst>
            <pc:docMk/>
            <pc:sldMk cId="0" sldId="281"/>
            <ac:spMk id="16" creationId="{AF2F604E-43BE-4DC3-B983-E071523364F8}"/>
          </ac:spMkLst>
        </pc:spChg>
        <pc:spChg chg="add del">
          <ac:chgData name="ARIANNA BUSSOLA" userId="4bbd782a-97e6-4254-a8ba-a4d4baca4d58" providerId="ADAL" clId="{08AE95AB-5E10-4449-955D-D83ED58C1F90}" dt="2025-10-21T10:35:11.079" v="186" actId="26606"/>
          <ac:spMkLst>
            <pc:docMk/>
            <pc:sldMk cId="0" sldId="281"/>
            <ac:spMk id="18" creationId="{71B2258F-86CA-4D4D-8270-BC05FCDEBFB3}"/>
          </ac:spMkLst>
        </pc:spChg>
        <pc:spChg chg="add">
          <ac:chgData name="ARIANNA BUSSOLA" userId="4bbd782a-97e6-4254-a8ba-a4d4baca4d58" providerId="ADAL" clId="{08AE95AB-5E10-4449-955D-D83ED58C1F90}" dt="2025-10-21T10:35:11.079" v="187" actId="26606"/>
          <ac:spMkLst>
            <pc:docMk/>
            <pc:sldMk cId="0" sldId="281"/>
            <ac:spMk id="20" creationId="{E91DC736-0EF8-4F87-9146-EBF1D2EE4D3D}"/>
          </ac:spMkLst>
        </pc:spChg>
        <pc:spChg chg="add">
          <ac:chgData name="ARIANNA BUSSOLA" userId="4bbd782a-97e6-4254-a8ba-a4d4baca4d58" providerId="ADAL" clId="{08AE95AB-5E10-4449-955D-D83ED58C1F90}" dt="2025-10-21T10:35:11.079" v="187" actId="26606"/>
          <ac:spMkLst>
            <pc:docMk/>
            <pc:sldMk cId="0" sldId="281"/>
            <ac:spMk id="21" creationId="{097CD68E-23E3-4007-8847-CD0944C4F7BE}"/>
          </ac:spMkLst>
        </pc:spChg>
        <pc:spChg chg="add">
          <ac:chgData name="ARIANNA BUSSOLA" userId="4bbd782a-97e6-4254-a8ba-a4d4baca4d58" providerId="ADAL" clId="{08AE95AB-5E10-4449-955D-D83ED58C1F90}" dt="2025-10-21T10:35:11.079" v="187" actId="26606"/>
          <ac:spMkLst>
            <pc:docMk/>
            <pc:sldMk cId="0" sldId="281"/>
            <ac:spMk id="22" creationId="{AF2F604E-43BE-4DC3-B983-E071523364F8}"/>
          </ac:spMkLst>
        </pc:spChg>
        <pc:spChg chg="add">
          <ac:chgData name="ARIANNA BUSSOLA" userId="4bbd782a-97e6-4254-a8ba-a4d4baca4d58" providerId="ADAL" clId="{08AE95AB-5E10-4449-955D-D83ED58C1F90}" dt="2025-10-21T10:35:11.079" v="187" actId="26606"/>
          <ac:spMkLst>
            <pc:docMk/>
            <pc:sldMk cId="0" sldId="281"/>
            <ac:spMk id="23" creationId="{08C9B587-E65E-4B52-B37C-ABEBB6E87928}"/>
          </ac:spMkLst>
        </pc:spChg>
        <pc:picChg chg="add mod">
          <ac:chgData name="ARIANNA BUSSOLA" userId="4bbd782a-97e6-4254-a8ba-a4d4baca4d58" providerId="ADAL" clId="{08AE95AB-5E10-4449-955D-D83ED58C1F90}" dt="2025-10-21T10:35:11.079" v="187" actId="26606"/>
          <ac:picMkLst>
            <pc:docMk/>
            <pc:sldMk cId="0" sldId="281"/>
            <ac:picMk id="2" creationId="{AA901760-B3D2-D4E9-A084-78A30FB96661}"/>
          </ac:picMkLst>
        </pc:picChg>
        <pc:picChg chg="del">
          <ac:chgData name="ARIANNA BUSSOLA" userId="4bbd782a-97e6-4254-a8ba-a4d4baca4d58" providerId="ADAL" clId="{08AE95AB-5E10-4449-955D-D83ED58C1F90}" dt="2025-10-21T10:34:20.266" v="181" actId="478"/>
          <ac:picMkLst>
            <pc:docMk/>
            <pc:sldMk cId="0" sldId="281"/>
            <ac:picMk id="5" creationId="{00000000-0000-0000-0000-000000000000}"/>
          </ac:picMkLst>
        </pc:picChg>
        <pc:picChg chg="del">
          <ac:chgData name="ARIANNA BUSSOLA" userId="4bbd782a-97e6-4254-a8ba-a4d4baca4d58" providerId="ADAL" clId="{08AE95AB-5E10-4449-955D-D83ED58C1F90}" dt="2025-10-21T10:34:20.266" v="181" actId="478"/>
          <ac:picMkLst>
            <pc:docMk/>
            <pc:sldMk cId="0" sldId="281"/>
            <ac:picMk id="11" creationId="{00000000-0000-0000-0000-000000000000}"/>
          </ac:picMkLst>
        </pc:picChg>
        <pc:picChg chg="del">
          <ac:chgData name="ARIANNA BUSSOLA" userId="4bbd782a-97e6-4254-a8ba-a4d4baca4d58" providerId="ADAL" clId="{08AE95AB-5E10-4449-955D-D83ED58C1F90}" dt="2025-10-21T10:34:20.266" v="181" actId="478"/>
          <ac:picMkLst>
            <pc:docMk/>
            <pc:sldMk cId="0" sldId="281"/>
            <ac:picMk id="1026" creationId="{9580ED4D-CDF1-FDBC-E272-6813191B1C03}"/>
          </ac:picMkLst>
        </pc:picChg>
      </pc:sldChg>
      <pc:sldChg chg="modSp mod">
        <pc:chgData name="ARIANNA BUSSOLA" userId="4bbd782a-97e6-4254-a8ba-a4d4baca4d58" providerId="ADAL" clId="{08AE95AB-5E10-4449-955D-D83ED58C1F90}" dt="2025-10-22T11:21:27.315" v="372" actId="1035"/>
        <pc:sldMkLst>
          <pc:docMk/>
          <pc:sldMk cId="0" sldId="283"/>
        </pc:sldMkLst>
        <pc:spChg chg="mod">
          <ac:chgData name="ARIANNA BUSSOLA" userId="4bbd782a-97e6-4254-a8ba-a4d4baca4d58" providerId="ADAL" clId="{08AE95AB-5E10-4449-955D-D83ED58C1F90}" dt="2025-10-22T11:21:27.315" v="372" actId="1035"/>
          <ac:spMkLst>
            <pc:docMk/>
            <pc:sldMk cId="0" sldId="283"/>
            <ac:spMk id="3" creationId="{00000000-0000-0000-0000-000000000000}"/>
          </ac:spMkLst>
        </pc:spChg>
        <pc:spChg chg="mod">
          <ac:chgData name="ARIANNA BUSSOLA" userId="4bbd782a-97e6-4254-a8ba-a4d4baca4d58" providerId="ADAL" clId="{08AE95AB-5E10-4449-955D-D83ED58C1F90}" dt="2025-10-22T11:21:27.315" v="372" actId="1035"/>
          <ac:spMkLst>
            <pc:docMk/>
            <pc:sldMk cId="0" sldId="283"/>
            <ac:spMk id="4" creationId="{00000000-0000-0000-0000-000000000000}"/>
          </ac:spMkLst>
        </pc:spChg>
        <pc:spChg chg="mod">
          <ac:chgData name="ARIANNA BUSSOLA" userId="4bbd782a-97e6-4254-a8ba-a4d4baca4d58" providerId="ADAL" clId="{08AE95AB-5E10-4449-955D-D83ED58C1F90}" dt="2025-10-22T11:21:27.315" v="372" actId="1035"/>
          <ac:spMkLst>
            <pc:docMk/>
            <pc:sldMk cId="0" sldId="283"/>
            <ac:spMk id="6" creationId="{00000000-0000-0000-0000-000000000000}"/>
          </ac:spMkLst>
        </pc:spChg>
        <pc:spChg chg="mod">
          <ac:chgData name="ARIANNA BUSSOLA" userId="4bbd782a-97e6-4254-a8ba-a4d4baca4d58" providerId="ADAL" clId="{08AE95AB-5E10-4449-955D-D83ED58C1F90}" dt="2025-10-22T11:21:27.315" v="372" actId="1035"/>
          <ac:spMkLst>
            <pc:docMk/>
            <pc:sldMk cId="0" sldId="283"/>
            <ac:spMk id="7" creationId="{00000000-0000-0000-0000-000000000000}"/>
          </ac:spMkLst>
        </pc:spChg>
        <pc:spChg chg="mod">
          <ac:chgData name="ARIANNA BUSSOLA" userId="4bbd782a-97e6-4254-a8ba-a4d4baca4d58" providerId="ADAL" clId="{08AE95AB-5E10-4449-955D-D83ED58C1F90}" dt="2025-10-22T11:21:27.315" v="372" actId="1035"/>
          <ac:spMkLst>
            <pc:docMk/>
            <pc:sldMk cId="0" sldId="283"/>
            <ac:spMk id="9" creationId="{00000000-0000-0000-0000-000000000000}"/>
          </ac:spMkLst>
        </pc:spChg>
        <pc:spChg chg="mod">
          <ac:chgData name="ARIANNA BUSSOLA" userId="4bbd782a-97e6-4254-a8ba-a4d4baca4d58" providerId="ADAL" clId="{08AE95AB-5E10-4449-955D-D83ED58C1F90}" dt="2025-10-22T11:21:27.315" v="372" actId="1035"/>
          <ac:spMkLst>
            <pc:docMk/>
            <pc:sldMk cId="0" sldId="283"/>
            <ac:spMk id="10" creationId="{00000000-0000-0000-0000-000000000000}"/>
          </ac:spMkLst>
        </pc:spChg>
        <pc:spChg chg="mod">
          <ac:chgData name="ARIANNA BUSSOLA" userId="4bbd782a-97e6-4254-a8ba-a4d4baca4d58" providerId="ADAL" clId="{08AE95AB-5E10-4449-955D-D83ED58C1F90}" dt="2025-10-22T11:21:27.315" v="372" actId="1035"/>
          <ac:spMkLst>
            <pc:docMk/>
            <pc:sldMk cId="0" sldId="283"/>
            <ac:spMk id="12" creationId="{00000000-0000-0000-0000-000000000000}"/>
          </ac:spMkLst>
        </pc:spChg>
        <pc:spChg chg="mod">
          <ac:chgData name="ARIANNA BUSSOLA" userId="4bbd782a-97e6-4254-a8ba-a4d4baca4d58" providerId="ADAL" clId="{08AE95AB-5E10-4449-955D-D83ED58C1F90}" dt="2025-10-22T11:21:27.315" v="372" actId="1035"/>
          <ac:spMkLst>
            <pc:docMk/>
            <pc:sldMk cId="0" sldId="283"/>
            <ac:spMk id="13" creationId="{00000000-0000-0000-0000-000000000000}"/>
          </ac:spMkLst>
        </pc:spChg>
        <pc:picChg chg="mod">
          <ac:chgData name="ARIANNA BUSSOLA" userId="4bbd782a-97e6-4254-a8ba-a4d4baca4d58" providerId="ADAL" clId="{08AE95AB-5E10-4449-955D-D83ED58C1F90}" dt="2025-10-22T11:21:27.315" v="372" actId="1035"/>
          <ac:picMkLst>
            <pc:docMk/>
            <pc:sldMk cId="0" sldId="283"/>
            <ac:picMk id="11" creationId="{00000000-0000-0000-0000-000000000000}"/>
          </ac:picMkLst>
        </pc:picChg>
        <pc:picChg chg="mod">
          <ac:chgData name="ARIANNA BUSSOLA" userId="4bbd782a-97e6-4254-a8ba-a4d4baca4d58" providerId="ADAL" clId="{08AE95AB-5E10-4449-955D-D83ED58C1F90}" dt="2025-10-22T11:21:27.315" v="372" actId="1035"/>
          <ac:picMkLst>
            <pc:docMk/>
            <pc:sldMk cId="0" sldId="283"/>
            <ac:picMk id="14" creationId="{00000000-0000-0000-0000-000000000000}"/>
          </ac:picMkLst>
        </pc:picChg>
      </pc:sldChg>
      <pc:sldChg chg="modSp mod">
        <pc:chgData name="ARIANNA BUSSOLA" userId="4bbd782a-97e6-4254-a8ba-a4d4baca4d58" providerId="ADAL" clId="{08AE95AB-5E10-4449-955D-D83ED58C1F90}" dt="2025-10-20T15:38:39.585" v="94" actId="1035"/>
        <pc:sldMkLst>
          <pc:docMk/>
          <pc:sldMk cId="142668021" sldId="286"/>
        </pc:sldMkLst>
        <pc:spChg chg="mod">
          <ac:chgData name="ARIANNA BUSSOLA" userId="4bbd782a-97e6-4254-a8ba-a4d4baca4d58" providerId="ADAL" clId="{08AE95AB-5E10-4449-955D-D83ED58C1F90}" dt="2025-10-20T15:38:39.585" v="94" actId="1035"/>
          <ac:spMkLst>
            <pc:docMk/>
            <pc:sldMk cId="142668021" sldId="286"/>
            <ac:spMk id="25" creationId="{B0E55D76-0184-C328-D5C9-AE9B92F64503}"/>
          </ac:spMkLst>
        </pc:spChg>
      </pc:sldChg>
      <pc:sldChg chg="addSp modSp mod">
        <pc:chgData name="ARIANNA BUSSOLA" userId="4bbd782a-97e6-4254-a8ba-a4d4baca4d58" providerId="ADAL" clId="{08AE95AB-5E10-4449-955D-D83ED58C1F90}" dt="2025-10-22T10:36:03.886" v="219" actId="1582"/>
        <pc:sldMkLst>
          <pc:docMk/>
          <pc:sldMk cId="1368855699" sldId="289"/>
        </pc:sldMkLst>
        <pc:spChg chg="add mod">
          <ac:chgData name="ARIANNA BUSSOLA" userId="4bbd782a-97e6-4254-a8ba-a4d4baca4d58" providerId="ADAL" clId="{08AE95AB-5E10-4449-955D-D83ED58C1F90}" dt="2025-10-22T10:35:05.711" v="202" actId="1076"/>
          <ac:spMkLst>
            <pc:docMk/>
            <pc:sldMk cId="1368855699" sldId="289"/>
            <ac:spMk id="4" creationId="{960CBB56-003F-CF88-F85E-0F2AE5F286CB}"/>
          </ac:spMkLst>
        </pc:spChg>
        <pc:spChg chg="add mod">
          <ac:chgData name="ARIANNA BUSSOLA" userId="4bbd782a-97e6-4254-a8ba-a4d4baca4d58" providerId="ADAL" clId="{08AE95AB-5E10-4449-955D-D83ED58C1F90}" dt="2025-10-22T10:35:35.339" v="211" actId="1035"/>
          <ac:spMkLst>
            <pc:docMk/>
            <pc:sldMk cId="1368855699" sldId="289"/>
            <ac:spMk id="5" creationId="{11209FBA-72F6-686D-517E-95E76C6EC290}"/>
          </ac:spMkLst>
        </pc:spChg>
        <pc:spChg chg="add mod">
          <ac:chgData name="ARIANNA BUSSOLA" userId="4bbd782a-97e6-4254-a8ba-a4d4baca4d58" providerId="ADAL" clId="{08AE95AB-5E10-4449-955D-D83ED58C1F90}" dt="2025-10-22T10:35:43.351" v="215" actId="1037"/>
          <ac:spMkLst>
            <pc:docMk/>
            <pc:sldMk cId="1368855699" sldId="289"/>
            <ac:spMk id="6" creationId="{4FA06621-E67E-5020-5F13-6AD875C5ACB9}"/>
          </ac:spMkLst>
        </pc:spChg>
        <pc:spChg chg="mod">
          <ac:chgData name="ARIANNA BUSSOLA" userId="4bbd782a-97e6-4254-a8ba-a4d4baca4d58" providerId="ADAL" clId="{08AE95AB-5E10-4449-955D-D83ED58C1F90}" dt="2025-10-22T10:34:53.005" v="198" actId="1076"/>
          <ac:spMkLst>
            <pc:docMk/>
            <pc:sldMk cId="1368855699" sldId="289"/>
            <ac:spMk id="10" creationId="{72210680-202C-6032-A7BC-4B29FA757ADB}"/>
          </ac:spMkLst>
        </pc:spChg>
        <pc:picChg chg="mod">
          <ac:chgData name="ARIANNA BUSSOLA" userId="4bbd782a-97e6-4254-a8ba-a4d4baca4d58" providerId="ADAL" clId="{08AE95AB-5E10-4449-955D-D83ED58C1F90}" dt="2025-10-22T10:35:07.425" v="203" actId="1076"/>
          <ac:picMkLst>
            <pc:docMk/>
            <pc:sldMk cId="1368855699" sldId="289"/>
            <ac:picMk id="2050" creationId="{3F9D4F5E-31FB-23FE-839C-AB325B0CB260}"/>
          </ac:picMkLst>
        </pc:picChg>
        <pc:cxnChg chg="add mod">
          <ac:chgData name="ARIANNA BUSSOLA" userId="4bbd782a-97e6-4254-a8ba-a4d4baca4d58" providerId="ADAL" clId="{08AE95AB-5E10-4449-955D-D83ED58C1F90}" dt="2025-10-22T10:36:03.886" v="219" actId="1582"/>
          <ac:cxnSpMkLst>
            <pc:docMk/>
            <pc:sldMk cId="1368855699" sldId="289"/>
            <ac:cxnSpMk id="8" creationId="{979DDBAF-DC9F-C241-0BAB-E5DE4FCF2465}"/>
          </ac:cxnSpMkLst>
        </pc:cxnChg>
      </pc:sldChg>
      <pc:sldChg chg="delSp modSp mod">
        <pc:chgData name="ARIANNA BUSSOLA" userId="4bbd782a-97e6-4254-a8ba-a4d4baca4d58" providerId="ADAL" clId="{08AE95AB-5E10-4449-955D-D83ED58C1F90}" dt="2025-10-22T10:46:20.238" v="221" actId="478"/>
        <pc:sldMkLst>
          <pc:docMk/>
          <pc:sldMk cId="4293823449" sldId="297"/>
        </pc:sldMkLst>
        <pc:spChg chg="mod">
          <ac:chgData name="ARIANNA BUSSOLA" userId="4bbd782a-97e6-4254-a8ba-a4d4baca4d58" providerId="ADAL" clId="{08AE95AB-5E10-4449-955D-D83ED58C1F90}" dt="2025-10-20T15:51:48.603" v="139" actId="20577"/>
          <ac:spMkLst>
            <pc:docMk/>
            <pc:sldMk cId="4293823449" sldId="297"/>
            <ac:spMk id="11" creationId="{11B4D935-58D5-16FC-F3E3-753C24811F8A}"/>
          </ac:spMkLst>
        </pc:spChg>
        <pc:spChg chg="del">
          <ac:chgData name="ARIANNA BUSSOLA" userId="4bbd782a-97e6-4254-a8ba-a4d4baca4d58" providerId="ADAL" clId="{08AE95AB-5E10-4449-955D-D83ED58C1F90}" dt="2025-10-22T10:46:20.238" v="221" actId="478"/>
          <ac:spMkLst>
            <pc:docMk/>
            <pc:sldMk cId="4293823449" sldId="297"/>
            <ac:spMk id="12" creationId="{A595E884-890F-8DD9-3DFD-EAD8C220ADC4}"/>
          </ac:spMkLst>
        </pc:spChg>
        <pc:cxnChg chg="mod">
          <ac:chgData name="ARIANNA BUSSOLA" userId="4bbd782a-97e6-4254-a8ba-a4d4baca4d58" providerId="ADAL" clId="{08AE95AB-5E10-4449-955D-D83ED58C1F90}" dt="2025-10-20T15:51:26.177" v="100" actId="1076"/>
          <ac:cxnSpMkLst>
            <pc:docMk/>
            <pc:sldMk cId="4293823449" sldId="297"/>
            <ac:cxnSpMk id="9" creationId="{A0EFF636-E6E2-CD3E-FF6F-61A4C70D8792}"/>
          </ac:cxnSpMkLst>
        </pc:cxnChg>
        <pc:cxnChg chg="del mod">
          <ac:chgData name="ARIANNA BUSSOLA" userId="4bbd782a-97e6-4254-a8ba-a4d4baca4d58" providerId="ADAL" clId="{08AE95AB-5E10-4449-955D-D83ED58C1F90}" dt="2025-10-22T10:46:16.913" v="220" actId="478"/>
          <ac:cxnSpMkLst>
            <pc:docMk/>
            <pc:sldMk cId="4293823449" sldId="297"/>
            <ac:cxnSpMk id="14" creationId="{36B16A9F-6748-5F52-7018-545E43DFA84E}"/>
          </ac:cxnSpMkLst>
        </pc:cxnChg>
      </pc:sldChg>
      <pc:sldChg chg="modSp mod">
        <pc:chgData name="ARIANNA BUSSOLA" userId="4bbd782a-97e6-4254-a8ba-a4d4baca4d58" providerId="ADAL" clId="{08AE95AB-5E10-4449-955D-D83ED58C1F90}" dt="2025-10-20T16:03:13.105" v="179" actId="113"/>
        <pc:sldMkLst>
          <pc:docMk/>
          <pc:sldMk cId="1136532765" sldId="300"/>
        </pc:sldMkLst>
        <pc:spChg chg="mod">
          <ac:chgData name="ARIANNA BUSSOLA" userId="4bbd782a-97e6-4254-a8ba-a4d4baca4d58" providerId="ADAL" clId="{08AE95AB-5E10-4449-955D-D83ED58C1F90}" dt="2025-10-20T16:02:39.572" v="178" actId="114"/>
          <ac:spMkLst>
            <pc:docMk/>
            <pc:sldMk cId="1136532765" sldId="300"/>
            <ac:spMk id="14" creationId="{687AE4D2-1EF5-B206-09C4-747CC6CE0825}"/>
          </ac:spMkLst>
        </pc:spChg>
        <pc:spChg chg="mod">
          <ac:chgData name="ARIANNA BUSSOLA" userId="4bbd782a-97e6-4254-a8ba-a4d4baca4d58" providerId="ADAL" clId="{08AE95AB-5E10-4449-955D-D83ED58C1F90}" dt="2025-10-20T16:03:13.105" v="179" actId="113"/>
          <ac:spMkLst>
            <pc:docMk/>
            <pc:sldMk cId="1136532765" sldId="300"/>
            <ac:spMk id="15" creationId="{2E191F20-5A82-A38C-59FE-11E5F0BD8ABA}"/>
          </ac:spMkLst>
        </pc:spChg>
      </pc:sldChg>
      <pc:sldChg chg="delSp modSp mod">
        <pc:chgData name="ARIANNA BUSSOLA" userId="4bbd782a-97e6-4254-a8ba-a4d4baca4d58" providerId="ADAL" clId="{08AE95AB-5E10-4449-955D-D83ED58C1F90}" dt="2025-10-22T11:32:20.517" v="461" actId="20577"/>
        <pc:sldMkLst>
          <pc:docMk/>
          <pc:sldMk cId="1350703250" sldId="307"/>
        </pc:sldMkLst>
        <pc:spChg chg="mod">
          <ac:chgData name="ARIANNA BUSSOLA" userId="4bbd782a-97e6-4254-a8ba-a4d4baca4d58" providerId="ADAL" clId="{08AE95AB-5E10-4449-955D-D83ED58C1F90}" dt="2025-10-22T11:32:20.517" v="461" actId="20577"/>
          <ac:spMkLst>
            <pc:docMk/>
            <pc:sldMk cId="1350703250" sldId="307"/>
            <ac:spMk id="2" creationId="{2132BE1D-44DE-CBFA-9794-CEB84756C710}"/>
          </ac:spMkLst>
        </pc:spChg>
        <pc:spChg chg="del mod">
          <ac:chgData name="ARIANNA BUSSOLA" userId="4bbd782a-97e6-4254-a8ba-a4d4baca4d58" providerId="ADAL" clId="{08AE95AB-5E10-4449-955D-D83ED58C1F90}" dt="2025-10-22T11:30:11.132" v="423" actId="478"/>
          <ac:spMkLst>
            <pc:docMk/>
            <pc:sldMk cId="1350703250" sldId="307"/>
            <ac:spMk id="8" creationId="{18EE3B04-2437-F871-EBA6-5DDDE5E3D03F}"/>
          </ac:spMkLst>
        </pc:spChg>
        <pc:spChg chg="del">
          <ac:chgData name="ARIANNA BUSSOLA" userId="4bbd782a-97e6-4254-a8ba-a4d4baca4d58" providerId="ADAL" clId="{08AE95AB-5E10-4449-955D-D83ED58C1F90}" dt="2025-10-22T11:29:45.709" v="407" actId="478"/>
          <ac:spMkLst>
            <pc:docMk/>
            <pc:sldMk cId="1350703250" sldId="307"/>
            <ac:spMk id="18" creationId="{291976D7-6D5A-447B-2F62-8EAED3702D05}"/>
          </ac:spMkLst>
        </pc:spChg>
        <pc:cxnChg chg="del">
          <ac:chgData name="ARIANNA BUSSOLA" userId="4bbd782a-97e6-4254-a8ba-a4d4baca4d58" providerId="ADAL" clId="{08AE95AB-5E10-4449-955D-D83ED58C1F90}" dt="2025-10-22T11:30:12.961" v="424" actId="478"/>
          <ac:cxnSpMkLst>
            <pc:docMk/>
            <pc:sldMk cId="1350703250" sldId="307"/>
            <ac:cxnSpMk id="9" creationId="{BA18CE29-2CCA-D5BD-6B93-69E39F0A67A7}"/>
          </ac:cxnSpMkLst>
        </pc:cxnChg>
        <pc:cxnChg chg="del">
          <ac:chgData name="ARIANNA BUSSOLA" userId="4bbd782a-97e6-4254-a8ba-a4d4baca4d58" providerId="ADAL" clId="{08AE95AB-5E10-4449-955D-D83ED58C1F90}" dt="2025-10-22T11:30:12.961" v="424" actId="478"/>
          <ac:cxnSpMkLst>
            <pc:docMk/>
            <pc:sldMk cId="1350703250" sldId="307"/>
            <ac:cxnSpMk id="10" creationId="{11C0FE31-3756-9CB3-0EE1-B49169F8DD0F}"/>
          </ac:cxnSpMkLst>
        </pc:cxnChg>
        <pc:cxnChg chg="del">
          <ac:chgData name="ARIANNA BUSSOLA" userId="4bbd782a-97e6-4254-a8ba-a4d4baca4d58" providerId="ADAL" clId="{08AE95AB-5E10-4449-955D-D83ED58C1F90}" dt="2025-10-22T11:30:12.961" v="424" actId="478"/>
          <ac:cxnSpMkLst>
            <pc:docMk/>
            <pc:sldMk cId="1350703250" sldId="307"/>
            <ac:cxnSpMk id="11" creationId="{EE6B6641-7993-B41A-8115-D8AC74588BE2}"/>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F25ECE-B92F-42A2-9641-9FE1BF03CB25}" type="doc">
      <dgm:prSet loTypeId="urn:microsoft.com/office/officeart/2009/3/layout/RandomtoResultProcess" loCatId="process" qsTypeId="urn:microsoft.com/office/officeart/2005/8/quickstyle/simple3" qsCatId="simple" csTypeId="urn:microsoft.com/office/officeart/2005/8/colors/accent1_4" csCatId="accent1" phldr="1"/>
      <dgm:spPr/>
      <dgm:t>
        <a:bodyPr/>
        <a:lstStyle/>
        <a:p>
          <a:endParaRPr lang="en-US"/>
        </a:p>
      </dgm:t>
    </dgm:pt>
    <dgm:pt modelId="{EE443FE7-8630-486E-9D8E-2DEEABFB09D1}">
      <dgm:prSet phldrT="[Testo]"/>
      <dgm:spPr/>
      <dgm:t>
        <a:bodyPr/>
        <a:lstStyle/>
        <a:p>
          <a:r>
            <a:rPr lang="it-IT" b="1" dirty="0">
              <a:latin typeface="Noto Sans" panose="020B0502040504020204" pitchFamily="34" charset="0"/>
              <a:ea typeface="Noto Sans" panose="020B0502040504020204" pitchFamily="34" charset="0"/>
              <a:cs typeface="Noto Sans" panose="020B0502040504020204" pitchFamily="34" charset="0"/>
            </a:rPr>
            <a:t>PRE-PROCESSING</a:t>
          </a:r>
          <a:endParaRPr lang="en-US" b="1" dirty="0">
            <a:latin typeface="Noto Sans" panose="020B0502040504020204" pitchFamily="34" charset="0"/>
            <a:ea typeface="Noto Sans" panose="020B0502040504020204" pitchFamily="34" charset="0"/>
            <a:cs typeface="Noto Sans" panose="020B0502040504020204" pitchFamily="34" charset="0"/>
          </a:endParaRPr>
        </a:p>
      </dgm:t>
    </dgm:pt>
    <dgm:pt modelId="{BB02708F-F137-41E5-A3AE-60ACB9B8F207}" type="parTrans" cxnId="{5DFC7095-1449-4333-A7D0-DCB7D6E887E3}">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72ADC556-150D-4DE7-97A2-B1CC2026FCCC}" type="sibTrans" cxnId="{5DFC7095-1449-4333-A7D0-DCB7D6E887E3}">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D8DEF392-A5A8-47E5-A736-7CF3D8B7C63B}">
      <dgm:prSet phldrT="[Testo]" custT="1"/>
      <dgm:spPr/>
      <dgm:t>
        <a:bodyPr/>
        <a:lstStyle/>
        <a:p>
          <a:r>
            <a:rPr lang="it-IT" sz="1400" dirty="0">
              <a:latin typeface="Noto Sans" panose="020B0502040504020204" pitchFamily="34" charset="0"/>
              <a:ea typeface="Noto Sans" panose="020B0502040504020204" pitchFamily="34" charset="0"/>
              <a:cs typeface="Noto Sans" panose="020B0502040504020204" pitchFamily="34" charset="0"/>
            </a:rPr>
            <a:t>Migliorare i dati di training</a:t>
          </a:r>
          <a:endParaRPr lang="en-US" sz="1400" dirty="0">
            <a:latin typeface="Noto Sans" panose="020B0502040504020204" pitchFamily="34" charset="0"/>
            <a:ea typeface="Noto Sans" panose="020B0502040504020204" pitchFamily="34" charset="0"/>
            <a:cs typeface="Noto Sans" panose="020B0502040504020204" pitchFamily="34" charset="0"/>
          </a:endParaRPr>
        </a:p>
      </dgm:t>
    </dgm:pt>
    <dgm:pt modelId="{FCBBAA13-DDCB-4BEC-9AB4-37D740516866}" type="parTrans" cxnId="{EC4F58AB-613D-4683-9770-4FD99C61FB88}">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128888AB-A063-4D03-BFC7-FA243DEE0467}" type="sibTrans" cxnId="{EC4F58AB-613D-4683-9770-4FD99C61FB88}">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E2DFD096-D3B1-40D8-8D57-DC0E663DDB51}">
      <dgm:prSet phldrT="[Testo]"/>
      <dgm:spPr/>
      <dgm:t>
        <a:bodyPr/>
        <a:lstStyle/>
        <a:p>
          <a:r>
            <a:rPr lang="it-IT" b="1" dirty="0">
              <a:latin typeface="Noto Sans" panose="020B0502040504020204" pitchFamily="34" charset="0"/>
              <a:ea typeface="Noto Sans" panose="020B0502040504020204" pitchFamily="34" charset="0"/>
              <a:cs typeface="Noto Sans" panose="020B0502040504020204" pitchFamily="34" charset="0"/>
            </a:rPr>
            <a:t>PROCESSING</a:t>
          </a:r>
          <a:endParaRPr lang="en-US" b="1" dirty="0">
            <a:latin typeface="Noto Sans" panose="020B0502040504020204" pitchFamily="34" charset="0"/>
            <a:ea typeface="Noto Sans" panose="020B0502040504020204" pitchFamily="34" charset="0"/>
            <a:cs typeface="Noto Sans" panose="020B0502040504020204" pitchFamily="34" charset="0"/>
          </a:endParaRPr>
        </a:p>
      </dgm:t>
    </dgm:pt>
    <dgm:pt modelId="{E5501E94-E60B-4500-B740-DD616D36D4E8}" type="parTrans" cxnId="{43DE12B2-4141-427F-85C7-899679D4F404}">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1EB39383-2792-421C-BFAC-DF022F5EA51F}" type="sibTrans" cxnId="{43DE12B2-4141-427F-85C7-899679D4F404}">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3AD09261-D3C6-40C0-8664-044E199872D0}">
      <dgm:prSet phldrT="[Testo]" custT="1"/>
      <dgm:spPr/>
      <dgm:t>
        <a:bodyPr/>
        <a:lstStyle/>
        <a:p>
          <a:r>
            <a:rPr lang="it-IT" sz="1400" dirty="0">
              <a:latin typeface="Noto Sans" panose="020B0502040504020204" pitchFamily="34" charset="0"/>
              <a:ea typeface="Noto Sans" panose="020B0502040504020204" pitchFamily="34" charset="0"/>
              <a:cs typeface="Noto Sans" panose="020B0502040504020204" pitchFamily="34" charset="0"/>
            </a:rPr>
            <a:t>Applicare algoritmi </a:t>
          </a:r>
          <a:r>
            <a:rPr lang="it-IT" sz="1400" dirty="0" err="1">
              <a:latin typeface="Noto Sans" panose="020B0502040504020204" pitchFamily="34" charset="0"/>
              <a:ea typeface="Noto Sans" panose="020B0502040504020204" pitchFamily="34" charset="0"/>
              <a:cs typeface="Noto Sans" panose="020B0502040504020204" pitchFamily="34" charset="0"/>
            </a:rPr>
            <a:t>Fairness-aware</a:t>
          </a:r>
          <a:endParaRPr lang="en-US" sz="1400" dirty="0">
            <a:latin typeface="Noto Sans" panose="020B0502040504020204" pitchFamily="34" charset="0"/>
            <a:ea typeface="Noto Sans" panose="020B0502040504020204" pitchFamily="34" charset="0"/>
            <a:cs typeface="Noto Sans" panose="020B0502040504020204" pitchFamily="34" charset="0"/>
          </a:endParaRPr>
        </a:p>
      </dgm:t>
    </dgm:pt>
    <dgm:pt modelId="{DA889C5C-A698-478E-A10A-BF1E5599C317}" type="parTrans" cxnId="{9206D21E-DF73-4BD1-9EA7-99CE58FDFA5B}">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8A238868-7FF9-40D9-9541-236131ED225E}" type="sibTrans" cxnId="{9206D21E-DF73-4BD1-9EA7-99CE58FDFA5B}">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FFBEF9AE-D62A-478C-839B-F08C37A41ABE}">
      <dgm:prSet phldrT="[Testo]"/>
      <dgm:spPr/>
      <dgm:t>
        <a:bodyPr/>
        <a:lstStyle/>
        <a:p>
          <a:r>
            <a:rPr lang="it-IT" b="1" dirty="0">
              <a:latin typeface="Noto Sans" panose="020B0502040504020204" pitchFamily="34" charset="0"/>
              <a:ea typeface="Noto Sans" panose="020B0502040504020204" pitchFamily="34" charset="0"/>
              <a:cs typeface="Noto Sans" panose="020B0502040504020204" pitchFamily="34" charset="0"/>
            </a:rPr>
            <a:t>POST-PROCESSING</a:t>
          </a:r>
          <a:endParaRPr lang="en-US" b="1" dirty="0">
            <a:latin typeface="Noto Sans" panose="020B0502040504020204" pitchFamily="34" charset="0"/>
            <a:ea typeface="Noto Sans" panose="020B0502040504020204" pitchFamily="34" charset="0"/>
            <a:cs typeface="Noto Sans" panose="020B0502040504020204" pitchFamily="34" charset="0"/>
          </a:endParaRPr>
        </a:p>
      </dgm:t>
    </dgm:pt>
    <dgm:pt modelId="{FD5164D1-D03B-48CD-AFF0-E536FFAE6D35}" type="parTrans" cxnId="{B39C0AE4-8E6B-44A9-9168-ABCC6CCFBDF9}">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B285BAC8-130C-4670-91F3-4DFE019E5E4B}" type="sibTrans" cxnId="{B39C0AE4-8E6B-44A9-9168-ABCC6CCFBDF9}">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13BA7A47-3EB6-4666-97A7-22A354E074FA}">
      <dgm:prSet phldrT="[Testo]" custT="1"/>
      <dgm:spPr/>
      <dgm:t>
        <a:bodyPr/>
        <a:lstStyle/>
        <a:p>
          <a:r>
            <a:rPr lang="it-IT" sz="1400" dirty="0">
              <a:latin typeface="Noto Sans" panose="020B0502040504020204" pitchFamily="34" charset="0"/>
              <a:ea typeface="Noto Sans" panose="020B0502040504020204" pitchFamily="34" charset="0"/>
              <a:cs typeface="Noto Sans" panose="020B0502040504020204" pitchFamily="34" charset="0"/>
            </a:rPr>
            <a:t>Correggere i risultati</a:t>
          </a:r>
          <a:endParaRPr lang="en-US" sz="1400" dirty="0">
            <a:latin typeface="Noto Sans" panose="020B0502040504020204" pitchFamily="34" charset="0"/>
            <a:ea typeface="Noto Sans" panose="020B0502040504020204" pitchFamily="34" charset="0"/>
            <a:cs typeface="Noto Sans" panose="020B0502040504020204" pitchFamily="34" charset="0"/>
          </a:endParaRPr>
        </a:p>
      </dgm:t>
    </dgm:pt>
    <dgm:pt modelId="{717F5574-0B48-4C51-87D0-5C23AA4EB3ED}" type="parTrans" cxnId="{AC41A594-4F3D-4E12-A80B-523FAC20F50D}">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B1D25FAA-9DBC-4699-B19F-5045BF2DA91B}" type="sibTrans" cxnId="{AC41A594-4F3D-4E12-A80B-523FAC20F50D}">
      <dgm:prSet/>
      <dgm:spPr/>
      <dgm:t>
        <a:bodyPr/>
        <a:lstStyle/>
        <a:p>
          <a:endParaRPr lang="en-US">
            <a:latin typeface="Noto Sans" panose="020B0502040504020204" pitchFamily="34" charset="0"/>
            <a:ea typeface="Noto Sans" panose="020B0502040504020204" pitchFamily="34" charset="0"/>
            <a:cs typeface="Noto Sans" panose="020B0502040504020204" pitchFamily="34" charset="0"/>
          </a:endParaRPr>
        </a:p>
      </dgm:t>
    </dgm:pt>
    <dgm:pt modelId="{5A599A07-EAC2-421A-B8FD-298A1E91E3D0}" type="pres">
      <dgm:prSet presAssocID="{F8F25ECE-B92F-42A2-9641-9FE1BF03CB25}" presName="Name0" presStyleCnt="0">
        <dgm:presLayoutVars>
          <dgm:dir/>
          <dgm:animOne val="branch"/>
          <dgm:animLvl val="lvl"/>
        </dgm:presLayoutVars>
      </dgm:prSet>
      <dgm:spPr/>
    </dgm:pt>
    <dgm:pt modelId="{BBA9899B-EA47-4A0D-8C72-625B1348DE45}" type="pres">
      <dgm:prSet presAssocID="{EE443FE7-8630-486E-9D8E-2DEEABFB09D1}" presName="chaos" presStyleCnt="0"/>
      <dgm:spPr/>
    </dgm:pt>
    <dgm:pt modelId="{A9EECD84-1479-4FA1-B6C4-64332EBCC0AE}" type="pres">
      <dgm:prSet presAssocID="{EE443FE7-8630-486E-9D8E-2DEEABFB09D1}" presName="parTx1" presStyleLbl="revTx" presStyleIdx="0" presStyleCnt="5"/>
      <dgm:spPr/>
    </dgm:pt>
    <dgm:pt modelId="{D8B80994-2B6D-4EA1-9306-666FBCD2A81B}" type="pres">
      <dgm:prSet presAssocID="{EE443FE7-8630-486E-9D8E-2DEEABFB09D1}" presName="desTx1" presStyleLbl="revTx" presStyleIdx="1" presStyleCnt="5">
        <dgm:presLayoutVars>
          <dgm:bulletEnabled val="1"/>
        </dgm:presLayoutVars>
      </dgm:prSet>
      <dgm:spPr/>
    </dgm:pt>
    <dgm:pt modelId="{097E6699-E778-4CCC-82C1-EADEA146EE50}" type="pres">
      <dgm:prSet presAssocID="{EE443FE7-8630-486E-9D8E-2DEEABFB09D1}" presName="c1" presStyleLbl="node1" presStyleIdx="0" presStyleCnt="19"/>
      <dgm:spPr/>
    </dgm:pt>
    <dgm:pt modelId="{2F307FBD-A49F-468C-AEF2-89A264E97741}" type="pres">
      <dgm:prSet presAssocID="{EE443FE7-8630-486E-9D8E-2DEEABFB09D1}" presName="c2" presStyleLbl="node1" presStyleIdx="1" presStyleCnt="19"/>
      <dgm:spPr/>
    </dgm:pt>
    <dgm:pt modelId="{5C29C232-89E5-4BC8-9F90-86E0DD246A0F}" type="pres">
      <dgm:prSet presAssocID="{EE443FE7-8630-486E-9D8E-2DEEABFB09D1}" presName="c3" presStyleLbl="node1" presStyleIdx="2" presStyleCnt="19"/>
      <dgm:spPr/>
    </dgm:pt>
    <dgm:pt modelId="{F60C2923-01E9-43EB-A930-B1BE96E09149}" type="pres">
      <dgm:prSet presAssocID="{EE443FE7-8630-486E-9D8E-2DEEABFB09D1}" presName="c4" presStyleLbl="node1" presStyleIdx="3" presStyleCnt="19"/>
      <dgm:spPr/>
    </dgm:pt>
    <dgm:pt modelId="{CC2D4928-DBCE-408E-83FF-0D40D4C9D19F}" type="pres">
      <dgm:prSet presAssocID="{EE443FE7-8630-486E-9D8E-2DEEABFB09D1}" presName="c5" presStyleLbl="node1" presStyleIdx="4" presStyleCnt="19"/>
      <dgm:spPr/>
    </dgm:pt>
    <dgm:pt modelId="{FA19DE24-C671-4233-A645-B66BB7A4445D}" type="pres">
      <dgm:prSet presAssocID="{EE443FE7-8630-486E-9D8E-2DEEABFB09D1}" presName="c6" presStyleLbl="node1" presStyleIdx="5" presStyleCnt="19"/>
      <dgm:spPr/>
    </dgm:pt>
    <dgm:pt modelId="{51B29A68-5A32-4B3C-B0DB-A201E73B191C}" type="pres">
      <dgm:prSet presAssocID="{EE443FE7-8630-486E-9D8E-2DEEABFB09D1}" presName="c7" presStyleLbl="node1" presStyleIdx="6" presStyleCnt="19"/>
      <dgm:spPr/>
    </dgm:pt>
    <dgm:pt modelId="{3C1397C0-D7DF-4447-9F7B-8B6B110C6DE7}" type="pres">
      <dgm:prSet presAssocID="{EE443FE7-8630-486E-9D8E-2DEEABFB09D1}" presName="c8" presStyleLbl="node1" presStyleIdx="7" presStyleCnt="19"/>
      <dgm:spPr/>
    </dgm:pt>
    <dgm:pt modelId="{504292F2-6FC8-4ECA-A533-00ED4BF6C46E}" type="pres">
      <dgm:prSet presAssocID="{EE443FE7-8630-486E-9D8E-2DEEABFB09D1}" presName="c9" presStyleLbl="node1" presStyleIdx="8" presStyleCnt="19"/>
      <dgm:spPr/>
    </dgm:pt>
    <dgm:pt modelId="{2139D82E-C8FE-45A0-B426-39F21B60E922}" type="pres">
      <dgm:prSet presAssocID="{EE443FE7-8630-486E-9D8E-2DEEABFB09D1}" presName="c10" presStyleLbl="node1" presStyleIdx="9" presStyleCnt="19"/>
      <dgm:spPr/>
    </dgm:pt>
    <dgm:pt modelId="{478C131D-19AC-4AAB-A345-75FA84E9AAB6}" type="pres">
      <dgm:prSet presAssocID="{EE443FE7-8630-486E-9D8E-2DEEABFB09D1}" presName="c11" presStyleLbl="node1" presStyleIdx="10" presStyleCnt="19"/>
      <dgm:spPr/>
    </dgm:pt>
    <dgm:pt modelId="{8850336E-6304-44B2-ACC5-7BC240933E83}" type="pres">
      <dgm:prSet presAssocID="{EE443FE7-8630-486E-9D8E-2DEEABFB09D1}" presName="c12" presStyleLbl="node1" presStyleIdx="11" presStyleCnt="19"/>
      <dgm:spPr/>
    </dgm:pt>
    <dgm:pt modelId="{78E8DC7D-85D5-4616-B772-19C48B4495AB}" type="pres">
      <dgm:prSet presAssocID="{EE443FE7-8630-486E-9D8E-2DEEABFB09D1}" presName="c13" presStyleLbl="node1" presStyleIdx="12" presStyleCnt="19"/>
      <dgm:spPr/>
    </dgm:pt>
    <dgm:pt modelId="{80B44BC9-3152-4CCD-9FC2-C88DE0AB7752}" type="pres">
      <dgm:prSet presAssocID="{EE443FE7-8630-486E-9D8E-2DEEABFB09D1}" presName="c14" presStyleLbl="node1" presStyleIdx="13" presStyleCnt="19"/>
      <dgm:spPr/>
    </dgm:pt>
    <dgm:pt modelId="{08F257CC-D073-4535-9294-8A6ADE86F9A0}" type="pres">
      <dgm:prSet presAssocID="{EE443FE7-8630-486E-9D8E-2DEEABFB09D1}" presName="c15" presStyleLbl="node1" presStyleIdx="14" presStyleCnt="19"/>
      <dgm:spPr/>
    </dgm:pt>
    <dgm:pt modelId="{CBFB336F-C758-4050-801F-E22FD432C3C6}" type="pres">
      <dgm:prSet presAssocID="{EE443FE7-8630-486E-9D8E-2DEEABFB09D1}" presName="c16" presStyleLbl="node1" presStyleIdx="15" presStyleCnt="19"/>
      <dgm:spPr/>
    </dgm:pt>
    <dgm:pt modelId="{81DD18CD-0D62-4752-A9D4-E901125F44C9}" type="pres">
      <dgm:prSet presAssocID="{EE443FE7-8630-486E-9D8E-2DEEABFB09D1}" presName="c17" presStyleLbl="node1" presStyleIdx="16" presStyleCnt="19"/>
      <dgm:spPr/>
    </dgm:pt>
    <dgm:pt modelId="{887D67DB-CE0A-49F0-9433-F26515244320}" type="pres">
      <dgm:prSet presAssocID="{EE443FE7-8630-486E-9D8E-2DEEABFB09D1}" presName="c18" presStyleLbl="node1" presStyleIdx="17" presStyleCnt="19"/>
      <dgm:spPr/>
    </dgm:pt>
    <dgm:pt modelId="{0996BA13-F0B9-4D5A-B8C2-8093BD685D7F}" type="pres">
      <dgm:prSet presAssocID="{72ADC556-150D-4DE7-97A2-B1CC2026FCCC}" presName="chevronComposite1" presStyleCnt="0"/>
      <dgm:spPr/>
    </dgm:pt>
    <dgm:pt modelId="{E82C3880-3D9B-46E2-804E-9E0F28391BEB}" type="pres">
      <dgm:prSet presAssocID="{72ADC556-150D-4DE7-97A2-B1CC2026FCCC}" presName="chevron1" presStyleLbl="sibTrans2D1" presStyleIdx="0" presStyleCnt="2"/>
      <dgm:spPr/>
    </dgm:pt>
    <dgm:pt modelId="{918D37BB-7847-4DE8-97C4-FE61E7DC9929}" type="pres">
      <dgm:prSet presAssocID="{72ADC556-150D-4DE7-97A2-B1CC2026FCCC}" presName="spChevron1" presStyleCnt="0"/>
      <dgm:spPr/>
    </dgm:pt>
    <dgm:pt modelId="{A0A6ACD1-8D17-466B-876A-8D2AF917CA76}" type="pres">
      <dgm:prSet presAssocID="{E2DFD096-D3B1-40D8-8D57-DC0E663DDB51}" presName="middle" presStyleCnt="0"/>
      <dgm:spPr/>
    </dgm:pt>
    <dgm:pt modelId="{8CD2A7DE-12AD-4CA1-B966-8F1B67570F62}" type="pres">
      <dgm:prSet presAssocID="{E2DFD096-D3B1-40D8-8D57-DC0E663DDB51}" presName="parTxMid" presStyleLbl="revTx" presStyleIdx="2" presStyleCnt="5"/>
      <dgm:spPr/>
    </dgm:pt>
    <dgm:pt modelId="{8294C199-D726-44C5-8B81-68B16C77BBD4}" type="pres">
      <dgm:prSet presAssocID="{E2DFD096-D3B1-40D8-8D57-DC0E663DDB51}" presName="desTxMid" presStyleLbl="revTx" presStyleIdx="3" presStyleCnt="5">
        <dgm:presLayoutVars>
          <dgm:bulletEnabled val="1"/>
        </dgm:presLayoutVars>
      </dgm:prSet>
      <dgm:spPr/>
    </dgm:pt>
    <dgm:pt modelId="{B4688706-8331-4F2F-8872-8341A6E55437}" type="pres">
      <dgm:prSet presAssocID="{E2DFD096-D3B1-40D8-8D57-DC0E663DDB51}" presName="spMid" presStyleCnt="0"/>
      <dgm:spPr/>
    </dgm:pt>
    <dgm:pt modelId="{4E8E61A2-8D2A-450B-9067-AE3A8C11F646}" type="pres">
      <dgm:prSet presAssocID="{1EB39383-2792-421C-BFAC-DF022F5EA51F}" presName="chevronComposite1" presStyleCnt="0"/>
      <dgm:spPr/>
    </dgm:pt>
    <dgm:pt modelId="{0C37C4E6-3507-4422-AE39-31FF0916E087}" type="pres">
      <dgm:prSet presAssocID="{1EB39383-2792-421C-BFAC-DF022F5EA51F}" presName="chevron1" presStyleLbl="sibTrans2D1" presStyleIdx="1" presStyleCnt="2"/>
      <dgm:spPr/>
    </dgm:pt>
    <dgm:pt modelId="{01084D77-5F25-4784-8B8F-0F87912527D4}" type="pres">
      <dgm:prSet presAssocID="{1EB39383-2792-421C-BFAC-DF022F5EA51F}" presName="spChevron1" presStyleCnt="0"/>
      <dgm:spPr/>
    </dgm:pt>
    <dgm:pt modelId="{2A2701BE-B4CE-431A-99E0-71DFC36BF3DF}" type="pres">
      <dgm:prSet presAssocID="{FFBEF9AE-D62A-478C-839B-F08C37A41ABE}" presName="last" presStyleCnt="0"/>
      <dgm:spPr/>
    </dgm:pt>
    <dgm:pt modelId="{190D1957-3F81-4841-8D83-CE6B6719186F}" type="pres">
      <dgm:prSet presAssocID="{FFBEF9AE-D62A-478C-839B-F08C37A41ABE}" presName="circleTx" presStyleLbl="node1" presStyleIdx="18" presStyleCnt="19"/>
      <dgm:spPr/>
    </dgm:pt>
    <dgm:pt modelId="{247EDC7C-4585-4E23-971C-7FDB3C2FABE7}" type="pres">
      <dgm:prSet presAssocID="{FFBEF9AE-D62A-478C-839B-F08C37A41ABE}" presName="desTxN" presStyleLbl="revTx" presStyleIdx="4" presStyleCnt="5">
        <dgm:presLayoutVars>
          <dgm:bulletEnabled val="1"/>
        </dgm:presLayoutVars>
      </dgm:prSet>
      <dgm:spPr/>
    </dgm:pt>
    <dgm:pt modelId="{711D6264-0461-4A60-BD03-6B9DE1912114}" type="pres">
      <dgm:prSet presAssocID="{FFBEF9AE-D62A-478C-839B-F08C37A41ABE}" presName="spN" presStyleCnt="0"/>
      <dgm:spPr/>
    </dgm:pt>
  </dgm:ptLst>
  <dgm:cxnLst>
    <dgm:cxn modelId="{34645601-37E2-427C-AB61-47382A1A7196}" type="presOf" srcId="{D8DEF392-A5A8-47E5-A736-7CF3D8B7C63B}" destId="{D8B80994-2B6D-4EA1-9306-666FBCD2A81B}" srcOrd="0" destOrd="0" presId="urn:microsoft.com/office/officeart/2009/3/layout/RandomtoResultProcess"/>
    <dgm:cxn modelId="{9206D21E-DF73-4BD1-9EA7-99CE58FDFA5B}" srcId="{E2DFD096-D3B1-40D8-8D57-DC0E663DDB51}" destId="{3AD09261-D3C6-40C0-8664-044E199872D0}" srcOrd="0" destOrd="0" parTransId="{DA889C5C-A698-478E-A10A-BF1E5599C317}" sibTransId="{8A238868-7FF9-40D9-9541-236131ED225E}"/>
    <dgm:cxn modelId="{5AF2181F-0CEC-4ABA-81EE-331379A5B5B4}" type="presOf" srcId="{13BA7A47-3EB6-4666-97A7-22A354E074FA}" destId="{247EDC7C-4585-4E23-971C-7FDB3C2FABE7}" srcOrd="0" destOrd="0" presId="urn:microsoft.com/office/officeart/2009/3/layout/RandomtoResultProcess"/>
    <dgm:cxn modelId="{E80CFF25-3B9B-4A0C-A78C-8CB363D76C76}" type="presOf" srcId="{EE443FE7-8630-486E-9D8E-2DEEABFB09D1}" destId="{A9EECD84-1479-4FA1-B6C4-64332EBCC0AE}" srcOrd="0" destOrd="0" presId="urn:microsoft.com/office/officeart/2009/3/layout/RandomtoResultProcess"/>
    <dgm:cxn modelId="{390E4E2A-0074-444B-9C2C-92DA798F66EB}" type="presOf" srcId="{E2DFD096-D3B1-40D8-8D57-DC0E663DDB51}" destId="{8CD2A7DE-12AD-4CA1-B966-8F1B67570F62}" srcOrd="0" destOrd="0" presId="urn:microsoft.com/office/officeart/2009/3/layout/RandomtoResultProcess"/>
    <dgm:cxn modelId="{437AAC4A-128C-47D4-BA60-348946B7BCFC}" type="presOf" srcId="{F8F25ECE-B92F-42A2-9641-9FE1BF03CB25}" destId="{5A599A07-EAC2-421A-B8FD-298A1E91E3D0}" srcOrd="0" destOrd="0" presId="urn:microsoft.com/office/officeart/2009/3/layout/RandomtoResultProcess"/>
    <dgm:cxn modelId="{C90EF66C-0B8B-43B8-B37C-089F25E4C8B4}" type="presOf" srcId="{3AD09261-D3C6-40C0-8664-044E199872D0}" destId="{8294C199-D726-44C5-8B81-68B16C77BBD4}" srcOrd="0" destOrd="0" presId="urn:microsoft.com/office/officeart/2009/3/layout/RandomtoResultProcess"/>
    <dgm:cxn modelId="{AC41A594-4F3D-4E12-A80B-523FAC20F50D}" srcId="{FFBEF9AE-D62A-478C-839B-F08C37A41ABE}" destId="{13BA7A47-3EB6-4666-97A7-22A354E074FA}" srcOrd="0" destOrd="0" parTransId="{717F5574-0B48-4C51-87D0-5C23AA4EB3ED}" sibTransId="{B1D25FAA-9DBC-4699-B19F-5045BF2DA91B}"/>
    <dgm:cxn modelId="{5DFC7095-1449-4333-A7D0-DCB7D6E887E3}" srcId="{F8F25ECE-B92F-42A2-9641-9FE1BF03CB25}" destId="{EE443FE7-8630-486E-9D8E-2DEEABFB09D1}" srcOrd="0" destOrd="0" parTransId="{BB02708F-F137-41E5-A3AE-60ACB9B8F207}" sibTransId="{72ADC556-150D-4DE7-97A2-B1CC2026FCCC}"/>
    <dgm:cxn modelId="{EC4F58AB-613D-4683-9770-4FD99C61FB88}" srcId="{EE443FE7-8630-486E-9D8E-2DEEABFB09D1}" destId="{D8DEF392-A5A8-47E5-A736-7CF3D8B7C63B}" srcOrd="0" destOrd="0" parTransId="{FCBBAA13-DDCB-4BEC-9AB4-37D740516866}" sibTransId="{128888AB-A063-4D03-BFC7-FA243DEE0467}"/>
    <dgm:cxn modelId="{43DE12B2-4141-427F-85C7-899679D4F404}" srcId="{F8F25ECE-B92F-42A2-9641-9FE1BF03CB25}" destId="{E2DFD096-D3B1-40D8-8D57-DC0E663DDB51}" srcOrd="1" destOrd="0" parTransId="{E5501E94-E60B-4500-B740-DD616D36D4E8}" sibTransId="{1EB39383-2792-421C-BFAC-DF022F5EA51F}"/>
    <dgm:cxn modelId="{C70433BE-9CD0-4C95-9D89-5D042C90A551}" type="presOf" srcId="{FFBEF9AE-D62A-478C-839B-F08C37A41ABE}" destId="{190D1957-3F81-4841-8D83-CE6B6719186F}" srcOrd="0" destOrd="0" presId="urn:microsoft.com/office/officeart/2009/3/layout/RandomtoResultProcess"/>
    <dgm:cxn modelId="{B39C0AE4-8E6B-44A9-9168-ABCC6CCFBDF9}" srcId="{F8F25ECE-B92F-42A2-9641-9FE1BF03CB25}" destId="{FFBEF9AE-D62A-478C-839B-F08C37A41ABE}" srcOrd="2" destOrd="0" parTransId="{FD5164D1-D03B-48CD-AFF0-E536FFAE6D35}" sibTransId="{B285BAC8-130C-4670-91F3-4DFE019E5E4B}"/>
    <dgm:cxn modelId="{B97FCC9E-4B06-4BBB-9F14-A7D26E18194A}" type="presParOf" srcId="{5A599A07-EAC2-421A-B8FD-298A1E91E3D0}" destId="{BBA9899B-EA47-4A0D-8C72-625B1348DE45}" srcOrd="0" destOrd="0" presId="urn:microsoft.com/office/officeart/2009/3/layout/RandomtoResultProcess"/>
    <dgm:cxn modelId="{CB7E9150-778F-4D5A-B885-D5A57561C278}" type="presParOf" srcId="{BBA9899B-EA47-4A0D-8C72-625B1348DE45}" destId="{A9EECD84-1479-4FA1-B6C4-64332EBCC0AE}" srcOrd="0" destOrd="0" presId="urn:microsoft.com/office/officeart/2009/3/layout/RandomtoResultProcess"/>
    <dgm:cxn modelId="{86938660-745B-4197-B12A-8F21073C2840}" type="presParOf" srcId="{BBA9899B-EA47-4A0D-8C72-625B1348DE45}" destId="{D8B80994-2B6D-4EA1-9306-666FBCD2A81B}" srcOrd="1" destOrd="0" presId="urn:microsoft.com/office/officeart/2009/3/layout/RandomtoResultProcess"/>
    <dgm:cxn modelId="{C3A172D7-BDA9-465F-9583-F9B9EBC9316C}" type="presParOf" srcId="{BBA9899B-EA47-4A0D-8C72-625B1348DE45}" destId="{097E6699-E778-4CCC-82C1-EADEA146EE50}" srcOrd="2" destOrd="0" presId="urn:microsoft.com/office/officeart/2009/3/layout/RandomtoResultProcess"/>
    <dgm:cxn modelId="{761C138A-B83D-4E9C-B5A2-4034C7391970}" type="presParOf" srcId="{BBA9899B-EA47-4A0D-8C72-625B1348DE45}" destId="{2F307FBD-A49F-468C-AEF2-89A264E97741}" srcOrd="3" destOrd="0" presId="urn:microsoft.com/office/officeart/2009/3/layout/RandomtoResultProcess"/>
    <dgm:cxn modelId="{068C706E-22D0-4C46-88A6-25DEAD576AA4}" type="presParOf" srcId="{BBA9899B-EA47-4A0D-8C72-625B1348DE45}" destId="{5C29C232-89E5-4BC8-9F90-86E0DD246A0F}" srcOrd="4" destOrd="0" presId="urn:microsoft.com/office/officeart/2009/3/layout/RandomtoResultProcess"/>
    <dgm:cxn modelId="{A47B89F8-DC1F-4E12-BAFA-85B9507B21ED}" type="presParOf" srcId="{BBA9899B-EA47-4A0D-8C72-625B1348DE45}" destId="{F60C2923-01E9-43EB-A930-B1BE96E09149}" srcOrd="5" destOrd="0" presId="urn:microsoft.com/office/officeart/2009/3/layout/RandomtoResultProcess"/>
    <dgm:cxn modelId="{D4574201-0C60-4BEE-9934-E48C5E25149E}" type="presParOf" srcId="{BBA9899B-EA47-4A0D-8C72-625B1348DE45}" destId="{CC2D4928-DBCE-408E-83FF-0D40D4C9D19F}" srcOrd="6" destOrd="0" presId="urn:microsoft.com/office/officeart/2009/3/layout/RandomtoResultProcess"/>
    <dgm:cxn modelId="{1483D60E-16FD-47D7-A9F8-5C133FE64DFE}" type="presParOf" srcId="{BBA9899B-EA47-4A0D-8C72-625B1348DE45}" destId="{FA19DE24-C671-4233-A645-B66BB7A4445D}" srcOrd="7" destOrd="0" presId="urn:microsoft.com/office/officeart/2009/3/layout/RandomtoResultProcess"/>
    <dgm:cxn modelId="{0CBBEF79-077D-4AF4-B5C1-806AC553DEA8}" type="presParOf" srcId="{BBA9899B-EA47-4A0D-8C72-625B1348DE45}" destId="{51B29A68-5A32-4B3C-B0DB-A201E73B191C}" srcOrd="8" destOrd="0" presId="urn:microsoft.com/office/officeart/2009/3/layout/RandomtoResultProcess"/>
    <dgm:cxn modelId="{22944EB2-04BD-4E93-90AB-3CDD8A65C43C}" type="presParOf" srcId="{BBA9899B-EA47-4A0D-8C72-625B1348DE45}" destId="{3C1397C0-D7DF-4447-9F7B-8B6B110C6DE7}" srcOrd="9" destOrd="0" presId="urn:microsoft.com/office/officeart/2009/3/layout/RandomtoResultProcess"/>
    <dgm:cxn modelId="{2B1865DA-CA15-4C89-99D1-7FC343CE77AF}" type="presParOf" srcId="{BBA9899B-EA47-4A0D-8C72-625B1348DE45}" destId="{504292F2-6FC8-4ECA-A533-00ED4BF6C46E}" srcOrd="10" destOrd="0" presId="urn:microsoft.com/office/officeart/2009/3/layout/RandomtoResultProcess"/>
    <dgm:cxn modelId="{BF03FB69-A006-456C-AC46-F7AEC1313234}" type="presParOf" srcId="{BBA9899B-EA47-4A0D-8C72-625B1348DE45}" destId="{2139D82E-C8FE-45A0-B426-39F21B60E922}" srcOrd="11" destOrd="0" presId="urn:microsoft.com/office/officeart/2009/3/layout/RandomtoResultProcess"/>
    <dgm:cxn modelId="{47BBF9ED-FD1E-4C83-B0F6-FC93CAA62646}" type="presParOf" srcId="{BBA9899B-EA47-4A0D-8C72-625B1348DE45}" destId="{478C131D-19AC-4AAB-A345-75FA84E9AAB6}" srcOrd="12" destOrd="0" presId="urn:microsoft.com/office/officeart/2009/3/layout/RandomtoResultProcess"/>
    <dgm:cxn modelId="{68B1C28D-DF11-44E7-8240-BC8BE975DA9D}" type="presParOf" srcId="{BBA9899B-EA47-4A0D-8C72-625B1348DE45}" destId="{8850336E-6304-44B2-ACC5-7BC240933E83}" srcOrd="13" destOrd="0" presId="urn:microsoft.com/office/officeart/2009/3/layout/RandomtoResultProcess"/>
    <dgm:cxn modelId="{33107D3F-B66E-4CEA-BDF0-B2B56D1B174A}" type="presParOf" srcId="{BBA9899B-EA47-4A0D-8C72-625B1348DE45}" destId="{78E8DC7D-85D5-4616-B772-19C48B4495AB}" srcOrd="14" destOrd="0" presId="urn:microsoft.com/office/officeart/2009/3/layout/RandomtoResultProcess"/>
    <dgm:cxn modelId="{DD3C69DC-FC02-40A1-B4E6-30DE9B204EBD}" type="presParOf" srcId="{BBA9899B-EA47-4A0D-8C72-625B1348DE45}" destId="{80B44BC9-3152-4CCD-9FC2-C88DE0AB7752}" srcOrd="15" destOrd="0" presId="urn:microsoft.com/office/officeart/2009/3/layout/RandomtoResultProcess"/>
    <dgm:cxn modelId="{961F2C22-3135-4A05-AA7D-2295067CF3CF}" type="presParOf" srcId="{BBA9899B-EA47-4A0D-8C72-625B1348DE45}" destId="{08F257CC-D073-4535-9294-8A6ADE86F9A0}" srcOrd="16" destOrd="0" presId="urn:microsoft.com/office/officeart/2009/3/layout/RandomtoResultProcess"/>
    <dgm:cxn modelId="{0C091815-4E3C-4487-B902-9592A23966D3}" type="presParOf" srcId="{BBA9899B-EA47-4A0D-8C72-625B1348DE45}" destId="{CBFB336F-C758-4050-801F-E22FD432C3C6}" srcOrd="17" destOrd="0" presId="urn:microsoft.com/office/officeart/2009/3/layout/RandomtoResultProcess"/>
    <dgm:cxn modelId="{609542CF-7019-41B9-A05A-E51322B610D8}" type="presParOf" srcId="{BBA9899B-EA47-4A0D-8C72-625B1348DE45}" destId="{81DD18CD-0D62-4752-A9D4-E901125F44C9}" srcOrd="18" destOrd="0" presId="urn:microsoft.com/office/officeart/2009/3/layout/RandomtoResultProcess"/>
    <dgm:cxn modelId="{03F3287F-5D32-48F3-BFBC-AB65BA07F5DB}" type="presParOf" srcId="{BBA9899B-EA47-4A0D-8C72-625B1348DE45}" destId="{887D67DB-CE0A-49F0-9433-F26515244320}" srcOrd="19" destOrd="0" presId="urn:microsoft.com/office/officeart/2009/3/layout/RandomtoResultProcess"/>
    <dgm:cxn modelId="{349CCD19-305D-43EB-860A-20CE45720DAB}" type="presParOf" srcId="{5A599A07-EAC2-421A-B8FD-298A1E91E3D0}" destId="{0996BA13-F0B9-4D5A-B8C2-8093BD685D7F}" srcOrd="1" destOrd="0" presId="urn:microsoft.com/office/officeart/2009/3/layout/RandomtoResultProcess"/>
    <dgm:cxn modelId="{0144046F-824D-4F44-9736-CF978AED6AF6}" type="presParOf" srcId="{0996BA13-F0B9-4D5A-B8C2-8093BD685D7F}" destId="{E82C3880-3D9B-46E2-804E-9E0F28391BEB}" srcOrd="0" destOrd="0" presId="urn:microsoft.com/office/officeart/2009/3/layout/RandomtoResultProcess"/>
    <dgm:cxn modelId="{ADA0A606-AECA-4DAB-86BE-9BF58093EB21}" type="presParOf" srcId="{0996BA13-F0B9-4D5A-B8C2-8093BD685D7F}" destId="{918D37BB-7847-4DE8-97C4-FE61E7DC9929}" srcOrd="1" destOrd="0" presId="urn:microsoft.com/office/officeart/2009/3/layout/RandomtoResultProcess"/>
    <dgm:cxn modelId="{DC04AAE2-201A-421C-8858-889EB5B29EAC}" type="presParOf" srcId="{5A599A07-EAC2-421A-B8FD-298A1E91E3D0}" destId="{A0A6ACD1-8D17-466B-876A-8D2AF917CA76}" srcOrd="2" destOrd="0" presId="urn:microsoft.com/office/officeart/2009/3/layout/RandomtoResultProcess"/>
    <dgm:cxn modelId="{7237EA67-639F-402C-B230-21380FD065AD}" type="presParOf" srcId="{A0A6ACD1-8D17-466B-876A-8D2AF917CA76}" destId="{8CD2A7DE-12AD-4CA1-B966-8F1B67570F62}" srcOrd="0" destOrd="0" presId="urn:microsoft.com/office/officeart/2009/3/layout/RandomtoResultProcess"/>
    <dgm:cxn modelId="{E0781B56-A113-4CE2-BD99-99BE584F13CF}" type="presParOf" srcId="{A0A6ACD1-8D17-466B-876A-8D2AF917CA76}" destId="{8294C199-D726-44C5-8B81-68B16C77BBD4}" srcOrd="1" destOrd="0" presId="urn:microsoft.com/office/officeart/2009/3/layout/RandomtoResultProcess"/>
    <dgm:cxn modelId="{E23E7C1F-67EE-4953-9222-C10603EEDFA2}" type="presParOf" srcId="{A0A6ACD1-8D17-466B-876A-8D2AF917CA76}" destId="{B4688706-8331-4F2F-8872-8341A6E55437}" srcOrd="2" destOrd="0" presId="urn:microsoft.com/office/officeart/2009/3/layout/RandomtoResultProcess"/>
    <dgm:cxn modelId="{099909F7-7A40-4BF9-9C05-0B6CDF2C9761}" type="presParOf" srcId="{5A599A07-EAC2-421A-B8FD-298A1E91E3D0}" destId="{4E8E61A2-8D2A-450B-9067-AE3A8C11F646}" srcOrd="3" destOrd="0" presId="urn:microsoft.com/office/officeart/2009/3/layout/RandomtoResultProcess"/>
    <dgm:cxn modelId="{F3C281BA-CF09-4749-AD1C-80DC83E2F1E6}" type="presParOf" srcId="{4E8E61A2-8D2A-450B-9067-AE3A8C11F646}" destId="{0C37C4E6-3507-4422-AE39-31FF0916E087}" srcOrd="0" destOrd="0" presId="urn:microsoft.com/office/officeart/2009/3/layout/RandomtoResultProcess"/>
    <dgm:cxn modelId="{3F2CB576-17B7-4759-81EB-7A4785AE6801}" type="presParOf" srcId="{4E8E61A2-8D2A-450B-9067-AE3A8C11F646}" destId="{01084D77-5F25-4784-8B8F-0F87912527D4}" srcOrd="1" destOrd="0" presId="urn:microsoft.com/office/officeart/2009/3/layout/RandomtoResultProcess"/>
    <dgm:cxn modelId="{57E0FDC0-E9C7-4B7E-AC7E-7FC5ACA664CB}" type="presParOf" srcId="{5A599A07-EAC2-421A-B8FD-298A1E91E3D0}" destId="{2A2701BE-B4CE-431A-99E0-71DFC36BF3DF}" srcOrd="4" destOrd="0" presId="urn:microsoft.com/office/officeart/2009/3/layout/RandomtoResultProcess"/>
    <dgm:cxn modelId="{B77E16CE-BB21-4B59-8DF6-8245096B3567}" type="presParOf" srcId="{2A2701BE-B4CE-431A-99E0-71DFC36BF3DF}" destId="{190D1957-3F81-4841-8D83-CE6B6719186F}" srcOrd="0" destOrd="0" presId="urn:microsoft.com/office/officeart/2009/3/layout/RandomtoResultProcess"/>
    <dgm:cxn modelId="{AD895F5F-0C56-4432-A3E8-3223F40AE03D}" type="presParOf" srcId="{2A2701BE-B4CE-431A-99E0-71DFC36BF3DF}" destId="{247EDC7C-4585-4E23-971C-7FDB3C2FABE7}" srcOrd="1" destOrd="0" presId="urn:microsoft.com/office/officeart/2009/3/layout/RandomtoResultProcess"/>
    <dgm:cxn modelId="{4AE35E67-0A81-48D9-A8AA-EC01D7B657E0}" type="presParOf" srcId="{2A2701BE-B4CE-431A-99E0-71DFC36BF3DF}" destId="{711D6264-0461-4A60-BD03-6B9DE1912114}"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ECD84-1479-4FA1-B6C4-64332EBCC0AE}">
      <dsp:nvSpPr>
        <dsp:cNvPr id="0" name=""/>
        <dsp:cNvSpPr/>
      </dsp:nvSpPr>
      <dsp:spPr>
        <a:xfrm>
          <a:off x="103026" y="685901"/>
          <a:ext cx="1511735" cy="498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b="1" kern="1200" dirty="0">
              <a:latin typeface="Noto Sans" panose="020B0502040504020204" pitchFamily="34" charset="0"/>
              <a:ea typeface="Noto Sans" panose="020B0502040504020204" pitchFamily="34" charset="0"/>
              <a:cs typeface="Noto Sans" panose="020B0502040504020204" pitchFamily="34" charset="0"/>
            </a:rPr>
            <a:t>PRE-PROCESSING</a:t>
          </a:r>
          <a:endParaRPr lang="en-US" sz="1100" b="1" kern="1200" dirty="0">
            <a:latin typeface="Noto Sans" panose="020B0502040504020204" pitchFamily="34" charset="0"/>
            <a:ea typeface="Noto Sans" panose="020B0502040504020204" pitchFamily="34" charset="0"/>
            <a:cs typeface="Noto Sans" panose="020B0502040504020204" pitchFamily="34" charset="0"/>
          </a:endParaRPr>
        </a:p>
      </dsp:txBody>
      <dsp:txXfrm>
        <a:off x="103026" y="685901"/>
        <a:ext cx="1511735" cy="498185"/>
      </dsp:txXfrm>
    </dsp:sp>
    <dsp:sp modelId="{D8B80994-2B6D-4EA1-9306-666FBCD2A81B}">
      <dsp:nvSpPr>
        <dsp:cNvPr id="0" name=""/>
        <dsp:cNvSpPr/>
      </dsp:nvSpPr>
      <dsp:spPr>
        <a:xfrm>
          <a:off x="103026" y="1736403"/>
          <a:ext cx="1511735" cy="93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it-IT" sz="1400" kern="1200" dirty="0">
              <a:latin typeface="Noto Sans" panose="020B0502040504020204" pitchFamily="34" charset="0"/>
              <a:ea typeface="Noto Sans" panose="020B0502040504020204" pitchFamily="34" charset="0"/>
              <a:cs typeface="Noto Sans" panose="020B0502040504020204" pitchFamily="34" charset="0"/>
            </a:rPr>
            <a:t>Migliorare i dati di training</a:t>
          </a:r>
          <a:endParaRPr lang="en-US" sz="1400" kern="1200" dirty="0">
            <a:latin typeface="Noto Sans" panose="020B0502040504020204" pitchFamily="34" charset="0"/>
            <a:ea typeface="Noto Sans" panose="020B0502040504020204" pitchFamily="34" charset="0"/>
            <a:cs typeface="Noto Sans" panose="020B0502040504020204" pitchFamily="34" charset="0"/>
          </a:endParaRPr>
        </a:p>
      </dsp:txBody>
      <dsp:txXfrm>
        <a:off x="103026" y="1736403"/>
        <a:ext cx="1511735" cy="933356"/>
      </dsp:txXfrm>
    </dsp:sp>
    <dsp:sp modelId="{097E6699-E778-4CCC-82C1-EADEA146EE50}">
      <dsp:nvSpPr>
        <dsp:cNvPr id="0" name=""/>
        <dsp:cNvSpPr/>
      </dsp:nvSpPr>
      <dsp:spPr>
        <a:xfrm>
          <a:off x="101309" y="534384"/>
          <a:ext cx="120251" cy="120251"/>
        </a:xfrm>
        <a:prstGeom prst="ellipse">
          <a:avLst/>
        </a:prstGeom>
        <a:gradFill rotWithShape="0">
          <a:gsLst>
            <a:gs pos="0">
              <a:schemeClr val="accent1">
                <a:shade val="50000"/>
                <a:hueOff val="0"/>
                <a:satOff val="0"/>
                <a:lumOff val="0"/>
                <a:alphaOff val="0"/>
                <a:lumMod val="110000"/>
                <a:satMod val="105000"/>
                <a:tint val="67000"/>
              </a:schemeClr>
            </a:gs>
            <a:gs pos="50000">
              <a:schemeClr val="accent1">
                <a:shade val="50000"/>
                <a:hueOff val="0"/>
                <a:satOff val="0"/>
                <a:lumOff val="0"/>
                <a:alphaOff val="0"/>
                <a:lumMod val="105000"/>
                <a:satMod val="103000"/>
                <a:tint val="73000"/>
              </a:schemeClr>
            </a:gs>
            <a:gs pos="100000">
              <a:schemeClr val="accent1">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F307FBD-A49F-468C-AEF2-89A264E97741}">
      <dsp:nvSpPr>
        <dsp:cNvPr id="0" name=""/>
        <dsp:cNvSpPr/>
      </dsp:nvSpPr>
      <dsp:spPr>
        <a:xfrm>
          <a:off x="185485" y="366031"/>
          <a:ext cx="120251" cy="120251"/>
        </a:xfrm>
        <a:prstGeom prst="ellipse">
          <a:avLst/>
        </a:prstGeom>
        <a:gradFill rotWithShape="0">
          <a:gsLst>
            <a:gs pos="0">
              <a:schemeClr val="accent1">
                <a:shade val="50000"/>
                <a:hueOff val="42368"/>
                <a:satOff val="-1032"/>
                <a:lumOff val="4515"/>
                <a:alphaOff val="0"/>
                <a:lumMod val="110000"/>
                <a:satMod val="105000"/>
                <a:tint val="67000"/>
              </a:schemeClr>
            </a:gs>
            <a:gs pos="50000">
              <a:schemeClr val="accent1">
                <a:shade val="50000"/>
                <a:hueOff val="42368"/>
                <a:satOff val="-1032"/>
                <a:lumOff val="4515"/>
                <a:alphaOff val="0"/>
                <a:lumMod val="105000"/>
                <a:satMod val="103000"/>
                <a:tint val="73000"/>
              </a:schemeClr>
            </a:gs>
            <a:gs pos="100000">
              <a:schemeClr val="accent1">
                <a:shade val="50000"/>
                <a:hueOff val="42368"/>
                <a:satOff val="-1032"/>
                <a:lumOff val="451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C29C232-89E5-4BC8-9F90-86E0DD246A0F}">
      <dsp:nvSpPr>
        <dsp:cNvPr id="0" name=""/>
        <dsp:cNvSpPr/>
      </dsp:nvSpPr>
      <dsp:spPr>
        <a:xfrm>
          <a:off x="387508" y="399702"/>
          <a:ext cx="188966" cy="188966"/>
        </a:xfrm>
        <a:prstGeom prst="ellipse">
          <a:avLst/>
        </a:prstGeom>
        <a:gradFill rotWithShape="0">
          <a:gsLst>
            <a:gs pos="0">
              <a:schemeClr val="accent1">
                <a:shade val="50000"/>
                <a:hueOff val="84735"/>
                <a:satOff val="-2064"/>
                <a:lumOff val="9031"/>
                <a:alphaOff val="0"/>
                <a:lumMod val="110000"/>
                <a:satMod val="105000"/>
                <a:tint val="67000"/>
              </a:schemeClr>
            </a:gs>
            <a:gs pos="50000">
              <a:schemeClr val="accent1">
                <a:shade val="50000"/>
                <a:hueOff val="84735"/>
                <a:satOff val="-2064"/>
                <a:lumOff val="9031"/>
                <a:alphaOff val="0"/>
                <a:lumMod val="105000"/>
                <a:satMod val="103000"/>
                <a:tint val="73000"/>
              </a:schemeClr>
            </a:gs>
            <a:gs pos="100000">
              <a:schemeClr val="accent1">
                <a:shade val="50000"/>
                <a:hueOff val="84735"/>
                <a:satOff val="-2064"/>
                <a:lumOff val="903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60C2923-01E9-43EB-A930-B1BE96E09149}">
      <dsp:nvSpPr>
        <dsp:cNvPr id="0" name=""/>
        <dsp:cNvSpPr/>
      </dsp:nvSpPr>
      <dsp:spPr>
        <a:xfrm>
          <a:off x="555860" y="214514"/>
          <a:ext cx="120251" cy="120251"/>
        </a:xfrm>
        <a:prstGeom prst="ellipse">
          <a:avLst/>
        </a:prstGeom>
        <a:gradFill rotWithShape="0">
          <a:gsLst>
            <a:gs pos="0">
              <a:schemeClr val="accent1">
                <a:shade val="50000"/>
                <a:hueOff val="127103"/>
                <a:satOff val="-3095"/>
                <a:lumOff val="13546"/>
                <a:alphaOff val="0"/>
                <a:lumMod val="110000"/>
                <a:satMod val="105000"/>
                <a:tint val="67000"/>
              </a:schemeClr>
            </a:gs>
            <a:gs pos="50000">
              <a:schemeClr val="accent1">
                <a:shade val="50000"/>
                <a:hueOff val="127103"/>
                <a:satOff val="-3095"/>
                <a:lumOff val="13546"/>
                <a:alphaOff val="0"/>
                <a:lumMod val="105000"/>
                <a:satMod val="103000"/>
                <a:tint val="73000"/>
              </a:schemeClr>
            </a:gs>
            <a:gs pos="100000">
              <a:schemeClr val="accent1">
                <a:shade val="50000"/>
                <a:hueOff val="127103"/>
                <a:satOff val="-3095"/>
                <a:lumOff val="1354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C2D4928-DBCE-408E-83FF-0D40D4C9D19F}">
      <dsp:nvSpPr>
        <dsp:cNvPr id="0" name=""/>
        <dsp:cNvSpPr/>
      </dsp:nvSpPr>
      <dsp:spPr>
        <a:xfrm>
          <a:off x="774718" y="147173"/>
          <a:ext cx="120251" cy="120251"/>
        </a:xfrm>
        <a:prstGeom prst="ellipse">
          <a:avLst/>
        </a:prstGeom>
        <a:gradFill rotWithShape="0">
          <a:gsLst>
            <a:gs pos="0">
              <a:schemeClr val="accent1">
                <a:shade val="50000"/>
                <a:hueOff val="169471"/>
                <a:satOff val="-4127"/>
                <a:lumOff val="18061"/>
                <a:alphaOff val="0"/>
                <a:lumMod val="110000"/>
                <a:satMod val="105000"/>
                <a:tint val="67000"/>
              </a:schemeClr>
            </a:gs>
            <a:gs pos="50000">
              <a:schemeClr val="accent1">
                <a:shade val="50000"/>
                <a:hueOff val="169471"/>
                <a:satOff val="-4127"/>
                <a:lumOff val="18061"/>
                <a:alphaOff val="0"/>
                <a:lumMod val="105000"/>
                <a:satMod val="103000"/>
                <a:tint val="73000"/>
              </a:schemeClr>
            </a:gs>
            <a:gs pos="100000">
              <a:schemeClr val="accent1">
                <a:shade val="50000"/>
                <a:hueOff val="169471"/>
                <a:satOff val="-4127"/>
                <a:lumOff val="1806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A19DE24-C671-4233-A645-B66BB7A4445D}">
      <dsp:nvSpPr>
        <dsp:cNvPr id="0" name=""/>
        <dsp:cNvSpPr/>
      </dsp:nvSpPr>
      <dsp:spPr>
        <a:xfrm>
          <a:off x="1044082" y="265020"/>
          <a:ext cx="120251" cy="120251"/>
        </a:xfrm>
        <a:prstGeom prst="ellipse">
          <a:avLst/>
        </a:prstGeom>
        <a:gradFill rotWithShape="0">
          <a:gsLst>
            <a:gs pos="0">
              <a:schemeClr val="accent1">
                <a:shade val="50000"/>
                <a:hueOff val="211839"/>
                <a:satOff val="-5159"/>
                <a:lumOff val="22577"/>
                <a:alphaOff val="0"/>
                <a:lumMod val="110000"/>
                <a:satMod val="105000"/>
                <a:tint val="67000"/>
              </a:schemeClr>
            </a:gs>
            <a:gs pos="50000">
              <a:schemeClr val="accent1">
                <a:shade val="50000"/>
                <a:hueOff val="211839"/>
                <a:satOff val="-5159"/>
                <a:lumOff val="22577"/>
                <a:alphaOff val="0"/>
                <a:lumMod val="105000"/>
                <a:satMod val="103000"/>
                <a:tint val="73000"/>
              </a:schemeClr>
            </a:gs>
            <a:gs pos="100000">
              <a:schemeClr val="accent1">
                <a:shade val="50000"/>
                <a:hueOff val="211839"/>
                <a:satOff val="-5159"/>
                <a:lumOff val="2257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1B29A68-5A32-4B3C-B0DB-A201E73B191C}">
      <dsp:nvSpPr>
        <dsp:cNvPr id="0" name=""/>
        <dsp:cNvSpPr/>
      </dsp:nvSpPr>
      <dsp:spPr>
        <a:xfrm>
          <a:off x="1212434" y="349196"/>
          <a:ext cx="188966" cy="188966"/>
        </a:xfrm>
        <a:prstGeom prst="ellipse">
          <a:avLst/>
        </a:prstGeom>
        <a:gradFill rotWithShape="0">
          <a:gsLst>
            <a:gs pos="0">
              <a:schemeClr val="accent1">
                <a:shade val="50000"/>
                <a:hueOff val="254206"/>
                <a:satOff val="-6191"/>
                <a:lumOff val="27092"/>
                <a:alphaOff val="0"/>
                <a:lumMod val="110000"/>
                <a:satMod val="105000"/>
                <a:tint val="67000"/>
              </a:schemeClr>
            </a:gs>
            <a:gs pos="50000">
              <a:schemeClr val="accent1">
                <a:shade val="50000"/>
                <a:hueOff val="254206"/>
                <a:satOff val="-6191"/>
                <a:lumOff val="27092"/>
                <a:alphaOff val="0"/>
                <a:lumMod val="105000"/>
                <a:satMod val="103000"/>
                <a:tint val="73000"/>
              </a:schemeClr>
            </a:gs>
            <a:gs pos="100000">
              <a:schemeClr val="accent1">
                <a:shade val="50000"/>
                <a:hueOff val="254206"/>
                <a:satOff val="-6191"/>
                <a:lumOff val="27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C1397C0-D7DF-4447-9F7B-8B6B110C6DE7}">
      <dsp:nvSpPr>
        <dsp:cNvPr id="0" name=""/>
        <dsp:cNvSpPr/>
      </dsp:nvSpPr>
      <dsp:spPr>
        <a:xfrm>
          <a:off x="1448128" y="534384"/>
          <a:ext cx="120251" cy="120251"/>
        </a:xfrm>
        <a:prstGeom prst="ellipse">
          <a:avLst/>
        </a:prstGeom>
        <a:gradFill rotWithShape="0">
          <a:gsLst>
            <a:gs pos="0">
              <a:schemeClr val="accent1">
                <a:shade val="50000"/>
                <a:hueOff val="296574"/>
                <a:satOff val="-7223"/>
                <a:lumOff val="31608"/>
                <a:alphaOff val="0"/>
                <a:lumMod val="110000"/>
                <a:satMod val="105000"/>
                <a:tint val="67000"/>
              </a:schemeClr>
            </a:gs>
            <a:gs pos="50000">
              <a:schemeClr val="accent1">
                <a:shade val="50000"/>
                <a:hueOff val="296574"/>
                <a:satOff val="-7223"/>
                <a:lumOff val="31608"/>
                <a:alphaOff val="0"/>
                <a:lumMod val="105000"/>
                <a:satMod val="103000"/>
                <a:tint val="73000"/>
              </a:schemeClr>
            </a:gs>
            <a:gs pos="100000">
              <a:schemeClr val="accent1">
                <a:shade val="50000"/>
                <a:hueOff val="296574"/>
                <a:satOff val="-7223"/>
                <a:lumOff val="31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04292F2-6FC8-4ECA-A533-00ED4BF6C46E}">
      <dsp:nvSpPr>
        <dsp:cNvPr id="0" name=""/>
        <dsp:cNvSpPr/>
      </dsp:nvSpPr>
      <dsp:spPr>
        <a:xfrm>
          <a:off x="1549139" y="719571"/>
          <a:ext cx="120251" cy="120251"/>
        </a:xfrm>
        <a:prstGeom prst="ellipse">
          <a:avLst/>
        </a:prstGeom>
        <a:gradFill rotWithShape="0">
          <a:gsLst>
            <a:gs pos="0">
              <a:schemeClr val="accent1">
                <a:shade val="50000"/>
                <a:hueOff val="338942"/>
                <a:satOff val="-8254"/>
                <a:lumOff val="36123"/>
                <a:alphaOff val="0"/>
                <a:lumMod val="110000"/>
                <a:satMod val="105000"/>
                <a:tint val="67000"/>
              </a:schemeClr>
            </a:gs>
            <a:gs pos="50000">
              <a:schemeClr val="accent1">
                <a:shade val="50000"/>
                <a:hueOff val="338942"/>
                <a:satOff val="-8254"/>
                <a:lumOff val="36123"/>
                <a:alphaOff val="0"/>
                <a:lumMod val="105000"/>
                <a:satMod val="103000"/>
                <a:tint val="73000"/>
              </a:schemeClr>
            </a:gs>
            <a:gs pos="100000">
              <a:schemeClr val="accent1">
                <a:shade val="50000"/>
                <a:hueOff val="338942"/>
                <a:satOff val="-8254"/>
                <a:lumOff val="3612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39D82E-C8FE-45A0-B426-39F21B60E922}">
      <dsp:nvSpPr>
        <dsp:cNvPr id="0" name=""/>
        <dsp:cNvSpPr/>
      </dsp:nvSpPr>
      <dsp:spPr>
        <a:xfrm>
          <a:off x="673707" y="366031"/>
          <a:ext cx="309218" cy="309218"/>
        </a:xfrm>
        <a:prstGeom prst="ellipse">
          <a:avLst/>
        </a:prstGeom>
        <a:gradFill rotWithShape="0">
          <a:gsLst>
            <a:gs pos="0">
              <a:schemeClr val="accent1">
                <a:shade val="50000"/>
                <a:hueOff val="381309"/>
                <a:satOff val="-9286"/>
                <a:lumOff val="40638"/>
                <a:alphaOff val="0"/>
                <a:lumMod val="110000"/>
                <a:satMod val="105000"/>
                <a:tint val="67000"/>
              </a:schemeClr>
            </a:gs>
            <a:gs pos="50000">
              <a:schemeClr val="accent1">
                <a:shade val="50000"/>
                <a:hueOff val="381309"/>
                <a:satOff val="-9286"/>
                <a:lumOff val="40638"/>
                <a:alphaOff val="0"/>
                <a:lumMod val="105000"/>
                <a:satMod val="103000"/>
                <a:tint val="73000"/>
              </a:schemeClr>
            </a:gs>
            <a:gs pos="100000">
              <a:schemeClr val="accent1">
                <a:shade val="50000"/>
                <a:hueOff val="381309"/>
                <a:satOff val="-9286"/>
                <a:lumOff val="4063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78C131D-19AC-4AAB-A345-75FA84E9AAB6}">
      <dsp:nvSpPr>
        <dsp:cNvPr id="0" name=""/>
        <dsp:cNvSpPr/>
      </dsp:nvSpPr>
      <dsp:spPr>
        <a:xfrm>
          <a:off x="17132" y="1005770"/>
          <a:ext cx="120251" cy="120251"/>
        </a:xfrm>
        <a:prstGeom prst="ellipse">
          <a:avLst/>
        </a:prstGeom>
        <a:gradFill rotWithShape="0">
          <a:gsLst>
            <a:gs pos="0">
              <a:schemeClr val="accent1">
                <a:shade val="50000"/>
                <a:hueOff val="381309"/>
                <a:satOff val="-9286"/>
                <a:lumOff val="40638"/>
                <a:alphaOff val="0"/>
                <a:lumMod val="110000"/>
                <a:satMod val="105000"/>
                <a:tint val="67000"/>
              </a:schemeClr>
            </a:gs>
            <a:gs pos="50000">
              <a:schemeClr val="accent1">
                <a:shade val="50000"/>
                <a:hueOff val="381309"/>
                <a:satOff val="-9286"/>
                <a:lumOff val="40638"/>
                <a:alphaOff val="0"/>
                <a:lumMod val="105000"/>
                <a:satMod val="103000"/>
                <a:tint val="73000"/>
              </a:schemeClr>
            </a:gs>
            <a:gs pos="100000">
              <a:schemeClr val="accent1">
                <a:shade val="50000"/>
                <a:hueOff val="381309"/>
                <a:satOff val="-9286"/>
                <a:lumOff val="4063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850336E-6304-44B2-ACC5-7BC240933E83}">
      <dsp:nvSpPr>
        <dsp:cNvPr id="0" name=""/>
        <dsp:cNvSpPr/>
      </dsp:nvSpPr>
      <dsp:spPr>
        <a:xfrm>
          <a:off x="118144" y="1157288"/>
          <a:ext cx="188966" cy="188966"/>
        </a:xfrm>
        <a:prstGeom prst="ellipse">
          <a:avLst/>
        </a:prstGeom>
        <a:gradFill rotWithShape="0">
          <a:gsLst>
            <a:gs pos="0">
              <a:schemeClr val="accent1">
                <a:shade val="50000"/>
                <a:hueOff val="338942"/>
                <a:satOff val="-8254"/>
                <a:lumOff val="36123"/>
                <a:alphaOff val="0"/>
                <a:lumMod val="110000"/>
                <a:satMod val="105000"/>
                <a:tint val="67000"/>
              </a:schemeClr>
            </a:gs>
            <a:gs pos="50000">
              <a:schemeClr val="accent1">
                <a:shade val="50000"/>
                <a:hueOff val="338942"/>
                <a:satOff val="-8254"/>
                <a:lumOff val="36123"/>
                <a:alphaOff val="0"/>
                <a:lumMod val="105000"/>
                <a:satMod val="103000"/>
                <a:tint val="73000"/>
              </a:schemeClr>
            </a:gs>
            <a:gs pos="100000">
              <a:schemeClr val="accent1">
                <a:shade val="50000"/>
                <a:hueOff val="338942"/>
                <a:satOff val="-8254"/>
                <a:lumOff val="36123"/>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8E8DC7D-85D5-4616-B772-19C48B4495AB}">
      <dsp:nvSpPr>
        <dsp:cNvPr id="0" name=""/>
        <dsp:cNvSpPr/>
      </dsp:nvSpPr>
      <dsp:spPr>
        <a:xfrm>
          <a:off x="370672" y="1291969"/>
          <a:ext cx="274861" cy="274861"/>
        </a:xfrm>
        <a:prstGeom prst="ellipse">
          <a:avLst/>
        </a:prstGeom>
        <a:gradFill rotWithShape="0">
          <a:gsLst>
            <a:gs pos="0">
              <a:schemeClr val="accent1">
                <a:shade val="50000"/>
                <a:hueOff val="296574"/>
                <a:satOff val="-7223"/>
                <a:lumOff val="31608"/>
                <a:alphaOff val="0"/>
                <a:lumMod val="110000"/>
                <a:satMod val="105000"/>
                <a:tint val="67000"/>
              </a:schemeClr>
            </a:gs>
            <a:gs pos="50000">
              <a:schemeClr val="accent1">
                <a:shade val="50000"/>
                <a:hueOff val="296574"/>
                <a:satOff val="-7223"/>
                <a:lumOff val="31608"/>
                <a:alphaOff val="0"/>
                <a:lumMod val="105000"/>
                <a:satMod val="103000"/>
                <a:tint val="73000"/>
              </a:schemeClr>
            </a:gs>
            <a:gs pos="100000">
              <a:schemeClr val="accent1">
                <a:shade val="50000"/>
                <a:hueOff val="296574"/>
                <a:satOff val="-7223"/>
                <a:lumOff val="31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0B44BC9-3152-4CCD-9FC2-C88DE0AB7752}">
      <dsp:nvSpPr>
        <dsp:cNvPr id="0" name=""/>
        <dsp:cNvSpPr/>
      </dsp:nvSpPr>
      <dsp:spPr>
        <a:xfrm>
          <a:off x="724212" y="1510828"/>
          <a:ext cx="120251" cy="120251"/>
        </a:xfrm>
        <a:prstGeom prst="ellipse">
          <a:avLst/>
        </a:prstGeom>
        <a:gradFill rotWithShape="0">
          <a:gsLst>
            <a:gs pos="0">
              <a:schemeClr val="accent1">
                <a:shade val="50000"/>
                <a:hueOff val="254206"/>
                <a:satOff val="-6191"/>
                <a:lumOff val="27092"/>
                <a:alphaOff val="0"/>
                <a:lumMod val="110000"/>
                <a:satMod val="105000"/>
                <a:tint val="67000"/>
              </a:schemeClr>
            </a:gs>
            <a:gs pos="50000">
              <a:schemeClr val="accent1">
                <a:shade val="50000"/>
                <a:hueOff val="254206"/>
                <a:satOff val="-6191"/>
                <a:lumOff val="27092"/>
                <a:alphaOff val="0"/>
                <a:lumMod val="105000"/>
                <a:satMod val="103000"/>
                <a:tint val="73000"/>
              </a:schemeClr>
            </a:gs>
            <a:gs pos="100000">
              <a:schemeClr val="accent1">
                <a:shade val="50000"/>
                <a:hueOff val="254206"/>
                <a:satOff val="-6191"/>
                <a:lumOff val="2709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8F257CC-D073-4535-9294-8A6ADE86F9A0}">
      <dsp:nvSpPr>
        <dsp:cNvPr id="0" name=""/>
        <dsp:cNvSpPr/>
      </dsp:nvSpPr>
      <dsp:spPr>
        <a:xfrm>
          <a:off x="791553" y="1291969"/>
          <a:ext cx="188966" cy="188966"/>
        </a:xfrm>
        <a:prstGeom prst="ellipse">
          <a:avLst/>
        </a:prstGeom>
        <a:gradFill rotWithShape="0">
          <a:gsLst>
            <a:gs pos="0">
              <a:schemeClr val="accent1">
                <a:shade val="50000"/>
                <a:hueOff val="211839"/>
                <a:satOff val="-5159"/>
                <a:lumOff val="22577"/>
                <a:alphaOff val="0"/>
                <a:lumMod val="110000"/>
                <a:satMod val="105000"/>
                <a:tint val="67000"/>
              </a:schemeClr>
            </a:gs>
            <a:gs pos="50000">
              <a:schemeClr val="accent1">
                <a:shade val="50000"/>
                <a:hueOff val="211839"/>
                <a:satOff val="-5159"/>
                <a:lumOff val="22577"/>
                <a:alphaOff val="0"/>
                <a:lumMod val="105000"/>
                <a:satMod val="103000"/>
                <a:tint val="73000"/>
              </a:schemeClr>
            </a:gs>
            <a:gs pos="100000">
              <a:schemeClr val="accent1">
                <a:shade val="50000"/>
                <a:hueOff val="211839"/>
                <a:satOff val="-5159"/>
                <a:lumOff val="2257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BFB336F-C758-4050-801F-E22FD432C3C6}">
      <dsp:nvSpPr>
        <dsp:cNvPr id="0" name=""/>
        <dsp:cNvSpPr/>
      </dsp:nvSpPr>
      <dsp:spPr>
        <a:xfrm>
          <a:off x="959906" y="1527663"/>
          <a:ext cx="120251" cy="120251"/>
        </a:xfrm>
        <a:prstGeom prst="ellipse">
          <a:avLst/>
        </a:prstGeom>
        <a:gradFill rotWithShape="0">
          <a:gsLst>
            <a:gs pos="0">
              <a:schemeClr val="accent1">
                <a:shade val="50000"/>
                <a:hueOff val="169471"/>
                <a:satOff val="-4127"/>
                <a:lumOff val="18061"/>
                <a:alphaOff val="0"/>
                <a:lumMod val="110000"/>
                <a:satMod val="105000"/>
                <a:tint val="67000"/>
              </a:schemeClr>
            </a:gs>
            <a:gs pos="50000">
              <a:schemeClr val="accent1">
                <a:shade val="50000"/>
                <a:hueOff val="169471"/>
                <a:satOff val="-4127"/>
                <a:lumOff val="18061"/>
                <a:alphaOff val="0"/>
                <a:lumMod val="105000"/>
                <a:satMod val="103000"/>
                <a:tint val="73000"/>
              </a:schemeClr>
            </a:gs>
            <a:gs pos="100000">
              <a:schemeClr val="accent1">
                <a:shade val="50000"/>
                <a:hueOff val="169471"/>
                <a:satOff val="-4127"/>
                <a:lumOff val="1806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1DD18CD-0D62-4752-A9D4-E901125F44C9}">
      <dsp:nvSpPr>
        <dsp:cNvPr id="0" name=""/>
        <dsp:cNvSpPr/>
      </dsp:nvSpPr>
      <dsp:spPr>
        <a:xfrm>
          <a:off x="1111423" y="1258299"/>
          <a:ext cx="274861" cy="274861"/>
        </a:xfrm>
        <a:prstGeom prst="ellipse">
          <a:avLst/>
        </a:prstGeom>
        <a:gradFill rotWithShape="0">
          <a:gsLst>
            <a:gs pos="0">
              <a:schemeClr val="accent1">
                <a:shade val="50000"/>
                <a:hueOff val="127103"/>
                <a:satOff val="-3095"/>
                <a:lumOff val="13546"/>
                <a:alphaOff val="0"/>
                <a:lumMod val="110000"/>
                <a:satMod val="105000"/>
                <a:tint val="67000"/>
              </a:schemeClr>
            </a:gs>
            <a:gs pos="50000">
              <a:schemeClr val="accent1">
                <a:shade val="50000"/>
                <a:hueOff val="127103"/>
                <a:satOff val="-3095"/>
                <a:lumOff val="13546"/>
                <a:alphaOff val="0"/>
                <a:lumMod val="105000"/>
                <a:satMod val="103000"/>
                <a:tint val="73000"/>
              </a:schemeClr>
            </a:gs>
            <a:gs pos="100000">
              <a:schemeClr val="accent1">
                <a:shade val="50000"/>
                <a:hueOff val="127103"/>
                <a:satOff val="-3095"/>
                <a:lumOff val="1354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87D67DB-CE0A-49F0-9433-F26515244320}">
      <dsp:nvSpPr>
        <dsp:cNvPr id="0" name=""/>
        <dsp:cNvSpPr/>
      </dsp:nvSpPr>
      <dsp:spPr>
        <a:xfrm>
          <a:off x="1481798" y="1190958"/>
          <a:ext cx="188966" cy="188966"/>
        </a:xfrm>
        <a:prstGeom prst="ellipse">
          <a:avLst/>
        </a:prstGeom>
        <a:gradFill rotWithShape="0">
          <a:gsLst>
            <a:gs pos="0">
              <a:schemeClr val="accent1">
                <a:shade val="50000"/>
                <a:hueOff val="84735"/>
                <a:satOff val="-2064"/>
                <a:lumOff val="9031"/>
                <a:alphaOff val="0"/>
                <a:lumMod val="110000"/>
                <a:satMod val="105000"/>
                <a:tint val="67000"/>
              </a:schemeClr>
            </a:gs>
            <a:gs pos="50000">
              <a:schemeClr val="accent1">
                <a:shade val="50000"/>
                <a:hueOff val="84735"/>
                <a:satOff val="-2064"/>
                <a:lumOff val="9031"/>
                <a:alphaOff val="0"/>
                <a:lumMod val="105000"/>
                <a:satMod val="103000"/>
                <a:tint val="73000"/>
              </a:schemeClr>
            </a:gs>
            <a:gs pos="100000">
              <a:schemeClr val="accent1">
                <a:shade val="50000"/>
                <a:hueOff val="84735"/>
                <a:satOff val="-2064"/>
                <a:lumOff val="903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82C3880-3D9B-46E2-804E-9E0F28391BEB}">
      <dsp:nvSpPr>
        <dsp:cNvPr id="0" name=""/>
        <dsp:cNvSpPr/>
      </dsp:nvSpPr>
      <dsp:spPr>
        <a:xfrm>
          <a:off x="1670765" y="399422"/>
          <a:ext cx="554969" cy="1059496"/>
        </a:xfrm>
        <a:prstGeom prst="chevron">
          <a:avLst>
            <a:gd name="adj" fmla="val 62310"/>
          </a:avLst>
        </a:prstGeom>
        <a:gradFill rotWithShape="0">
          <a:gsLst>
            <a:gs pos="0">
              <a:schemeClr val="accent1">
                <a:shade val="90000"/>
                <a:hueOff val="0"/>
                <a:satOff val="0"/>
                <a:lumOff val="0"/>
                <a:alphaOff val="0"/>
                <a:lumMod val="110000"/>
                <a:satMod val="105000"/>
                <a:tint val="67000"/>
              </a:schemeClr>
            </a:gs>
            <a:gs pos="50000">
              <a:schemeClr val="accent1">
                <a:shade val="90000"/>
                <a:hueOff val="0"/>
                <a:satOff val="0"/>
                <a:lumOff val="0"/>
                <a:alphaOff val="0"/>
                <a:lumMod val="105000"/>
                <a:satMod val="103000"/>
                <a:tint val="73000"/>
              </a:schemeClr>
            </a:gs>
            <a:gs pos="100000">
              <a:schemeClr val="accent1">
                <a:shade val="9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8CD2A7DE-12AD-4CA1-B966-8F1B67570F62}">
      <dsp:nvSpPr>
        <dsp:cNvPr id="0" name=""/>
        <dsp:cNvSpPr/>
      </dsp:nvSpPr>
      <dsp:spPr>
        <a:xfrm>
          <a:off x="2225734" y="399936"/>
          <a:ext cx="1513551" cy="1059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it-IT" sz="1100" b="1" kern="1200" dirty="0">
              <a:latin typeface="Noto Sans" panose="020B0502040504020204" pitchFamily="34" charset="0"/>
              <a:ea typeface="Noto Sans" panose="020B0502040504020204" pitchFamily="34" charset="0"/>
              <a:cs typeface="Noto Sans" panose="020B0502040504020204" pitchFamily="34" charset="0"/>
            </a:rPr>
            <a:t>PROCESSING</a:t>
          </a:r>
          <a:endParaRPr lang="en-US" sz="1100" b="1" kern="1200" dirty="0">
            <a:latin typeface="Noto Sans" panose="020B0502040504020204" pitchFamily="34" charset="0"/>
            <a:ea typeface="Noto Sans" panose="020B0502040504020204" pitchFamily="34" charset="0"/>
            <a:cs typeface="Noto Sans" panose="020B0502040504020204" pitchFamily="34" charset="0"/>
          </a:endParaRPr>
        </a:p>
      </dsp:txBody>
      <dsp:txXfrm>
        <a:off x="2225734" y="399936"/>
        <a:ext cx="1513551" cy="1059486"/>
      </dsp:txXfrm>
    </dsp:sp>
    <dsp:sp modelId="{8294C199-D726-44C5-8B81-68B16C77BBD4}">
      <dsp:nvSpPr>
        <dsp:cNvPr id="0" name=""/>
        <dsp:cNvSpPr/>
      </dsp:nvSpPr>
      <dsp:spPr>
        <a:xfrm>
          <a:off x="2225734" y="1736403"/>
          <a:ext cx="1513551" cy="93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it-IT" sz="1400" kern="1200" dirty="0">
              <a:latin typeface="Noto Sans" panose="020B0502040504020204" pitchFamily="34" charset="0"/>
              <a:ea typeface="Noto Sans" panose="020B0502040504020204" pitchFamily="34" charset="0"/>
              <a:cs typeface="Noto Sans" panose="020B0502040504020204" pitchFamily="34" charset="0"/>
            </a:rPr>
            <a:t>Applicare algoritmi </a:t>
          </a:r>
          <a:r>
            <a:rPr lang="it-IT" sz="1400" kern="1200" dirty="0" err="1">
              <a:latin typeface="Noto Sans" panose="020B0502040504020204" pitchFamily="34" charset="0"/>
              <a:ea typeface="Noto Sans" panose="020B0502040504020204" pitchFamily="34" charset="0"/>
              <a:cs typeface="Noto Sans" panose="020B0502040504020204" pitchFamily="34" charset="0"/>
            </a:rPr>
            <a:t>Fairness-aware</a:t>
          </a:r>
          <a:endParaRPr lang="en-US" sz="1400" kern="1200" dirty="0">
            <a:latin typeface="Noto Sans" panose="020B0502040504020204" pitchFamily="34" charset="0"/>
            <a:ea typeface="Noto Sans" panose="020B0502040504020204" pitchFamily="34" charset="0"/>
            <a:cs typeface="Noto Sans" panose="020B0502040504020204" pitchFamily="34" charset="0"/>
          </a:endParaRPr>
        </a:p>
      </dsp:txBody>
      <dsp:txXfrm>
        <a:off x="2225734" y="1736403"/>
        <a:ext cx="1513551" cy="933356"/>
      </dsp:txXfrm>
    </dsp:sp>
    <dsp:sp modelId="{0C37C4E6-3507-4422-AE39-31FF0916E087}">
      <dsp:nvSpPr>
        <dsp:cNvPr id="0" name=""/>
        <dsp:cNvSpPr/>
      </dsp:nvSpPr>
      <dsp:spPr>
        <a:xfrm>
          <a:off x="3739286" y="399422"/>
          <a:ext cx="554969" cy="1059496"/>
        </a:xfrm>
        <a:prstGeom prst="chevron">
          <a:avLst>
            <a:gd name="adj" fmla="val 62310"/>
          </a:avLst>
        </a:prstGeom>
        <a:gradFill rotWithShape="0">
          <a:gsLst>
            <a:gs pos="0">
              <a:schemeClr val="accent1">
                <a:shade val="90000"/>
                <a:hueOff val="415426"/>
                <a:satOff val="-8871"/>
                <a:lumOff val="33109"/>
                <a:alphaOff val="0"/>
                <a:lumMod val="110000"/>
                <a:satMod val="105000"/>
                <a:tint val="67000"/>
              </a:schemeClr>
            </a:gs>
            <a:gs pos="50000">
              <a:schemeClr val="accent1">
                <a:shade val="90000"/>
                <a:hueOff val="415426"/>
                <a:satOff val="-8871"/>
                <a:lumOff val="33109"/>
                <a:alphaOff val="0"/>
                <a:lumMod val="105000"/>
                <a:satMod val="103000"/>
                <a:tint val="73000"/>
              </a:schemeClr>
            </a:gs>
            <a:gs pos="100000">
              <a:schemeClr val="accent1">
                <a:shade val="90000"/>
                <a:hueOff val="415426"/>
                <a:satOff val="-8871"/>
                <a:lumOff val="33109"/>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190D1957-3F81-4841-8D83-CE6B6719186F}">
      <dsp:nvSpPr>
        <dsp:cNvPr id="0" name=""/>
        <dsp:cNvSpPr/>
      </dsp:nvSpPr>
      <dsp:spPr>
        <a:xfrm>
          <a:off x="4407771" y="324259"/>
          <a:ext cx="1286519" cy="1286519"/>
        </a:xfrm>
        <a:prstGeom prst="ellipse">
          <a:avLst/>
        </a:prstGeom>
        <a:gradFill rotWithShape="0">
          <a:gsLst>
            <a:gs pos="0">
              <a:schemeClr val="accent1">
                <a:shade val="50000"/>
                <a:hueOff val="42368"/>
                <a:satOff val="-1032"/>
                <a:lumOff val="4515"/>
                <a:alphaOff val="0"/>
                <a:lumMod val="110000"/>
                <a:satMod val="105000"/>
                <a:tint val="67000"/>
              </a:schemeClr>
            </a:gs>
            <a:gs pos="50000">
              <a:schemeClr val="accent1">
                <a:shade val="50000"/>
                <a:hueOff val="42368"/>
                <a:satOff val="-1032"/>
                <a:lumOff val="4515"/>
                <a:alphaOff val="0"/>
                <a:lumMod val="105000"/>
                <a:satMod val="103000"/>
                <a:tint val="73000"/>
              </a:schemeClr>
            </a:gs>
            <a:gs pos="100000">
              <a:schemeClr val="accent1">
                <a:shade val="50000"/>
                <a:hueOff val="42368"/>
                <a:satOff val="-1032"/>
                <a:lumOff val="451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it-IT" sz="1100" b="1" kern="1200" dirty="0">
              <a:latin typeface="Noto Sans" panose="020B0502040504020204" pitchFamily="34" charset="0"/>
              <a:ea typeface="Noto Sans" panose="020B0502040504020204" pitchFamily="34" charset="0"/>
              <a:cs typeface="Noto Sans" panose="020B0502040504020204" pitchFamily="34" charset="0"/>
            </a:rPr>
            <a:t>POST-PROCESSING</a:t>
          </a:r>
          <a:endParaRPr lang="en-US" sz="1100" b="1" kern="1200" dirty="0">
            <a:latin typeface="Noto Sans" panose="020B0502040504020204" pitchFamily="34" charset="0"/>
            <a:ea typeface="Noto Sans" panose="020B0502040504020204" pitchFamily="34" charset="0"/>
            <a:cs typeface="Noto Sans" panose="020B0502040504020204" pitchFamily="34" charset="0"/>
          </a:endParaRPr>
        </a:p>
      </dsp:txBody>
      <dsp:txXfrm>
        <a:off x="4596177" y="512665"/>
        <a:ext cx="909707" cy="909707"/>
      </dsp:txXfrm>
    </dsp:sp>
    <dsp:sp modelId="{247EDC7C-4585-4E23-971C-7FDB3C2FABE7}">
      <dsp:nvSpPr>
        <dsp:cNvPr id="0" name=""/>
        <dsp:cNvSpPr/>
      </dsp:nvSpPr>
      <dsp:spPr>
        <a:xfrm>
          <a:off x="4294255" y="1736403"/>
          <a:ext cx="1513551" cy="933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it-IT" sz="1400" kern="1200" dirty="0">
              <a:latin typeface="Noto Sans" panose="020B0502040504020204" pitchFamily="34" charset="0"/>
              <a:ea typeface="Noto Sans" panose="020B0502040504020204" pitchFamily="34" charset="0"/>
              <a:cs typeface="Noto Sans" panose="020B0502040504020204" pitchFamily="34" charset="0"/>
            </a:rPr>
            <a:t>Correggere i risultati</a:t>
          </a:r>
          <a:endParaRPr lang="en-US" sz="1400" kern="1200" dirty="0">
            <a:latin typeface="Noto Sans" panose="020B0502040504020204" pitchFamily="34" charset="0"/>
            <a:ea typeface="Noto Sans" panose="020B0502040504020204" pitchFamily="34" charset="0"/>
            <a:cs typeface="Noto Sans" panose="020B0502040504020204" pitchFamily="34" charset="0"/>
          </a:endParaRPr>
        </a:p>
      </dsp:txBody>
      <dsp:txXfrm>
        <a:off x="4294255" y="1736403"/>
        <a:ext cx="1513551" cy="933356"/>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2822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57E8B-E17F-8E6F-D2D6-0232E3CBD7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30938B-50CA-7F23-FED1-8E8E4F66B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D229A4-23F5-3C6A-DD27-31C6F7AB91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EE3CFA-6EF4-D8C0-87E4-E2B29CDB76E0}"/>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944797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494C1-6519-6C69-3AAA-360353DFC0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807804-BDF8-6CF5-B46B-9914CCE65F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E2D055-EB8D-DDF0-3D54-BA677AED35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BBD567-B2FE-3D7B-C494-5E4834E7F2BB}"/>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692333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78280-4F7B-A2AE-0E23-27F89C4D73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1A5C6C-9963-0909-C5F0-E595211BAA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957FDF-153F-DD15-BC7A-171944D180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F8B942-E241-44AB-EC9F-9BB494579036}"/>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837997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8DC90-3C72-E069-6A81-D2B49DE1CE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12291-164F-D391-CBF5-7B91710864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25DEB4-C672-BB55-D595-BFC11C1A83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688D378-771C-01C9-8F7B-3822D744E2DB}"/>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781747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C5488-3219-E9A2-2BCA-E677E1C2FF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F799D-6B16-6972-5011-2A5F25289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195B44-70B4-ECE8-2545-9474712047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4C7368-01AB-9C88-9BC6-8F224A7A38EE}"/>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831804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8D219-402F-FBA9-ADBC-CDC4AA5D55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6A522-3E42-40DF-602D-EE7AEBB6B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141AE-067B-D1BD-DB32-2E2DAA6F55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08AF6E-C6C6-DD2A-3A85-A71EBE12D4ED}"/>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832943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D0CBF-DC32-4960-E73E-B1BAC65709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3C49D7-D88C-564B-BFC5-94A13EA58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F22E5-6A32-8E9D-BD52-46B4DE36820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5A39DD-BB5C-4262-BB09-2F86E9EC6A60}"/>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822579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B2F10-3EBA-8117-29DD-2CBB50FCD1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1339DB-0A57-8B63-F543-6C12AF8D95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745F59-AECB-8082-5258-7156A88D64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D1F8E6-68D3-44A5-521F-073F55CB7F27}"/>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924388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924DC5-F8FD-5EEF-CD7E-26D91A7F83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5BD7D-2795-79A6-A9BA-648B4DCFDB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2F3E7-D842-659F-2CB5-99DCAE4AAA5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A320DD-B407-3FA4-646E-A123AF1996D1}"/>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23293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003B4-8D80-F277-FCFB-E9697A6DC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731CCA-2732-EB4F-325F-6BB717460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149480-0688-32EB-D040-F4A96CBFB8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277930-B8F4-EAD1-A855-7C75E9FECA86}"/>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997849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B8157-5B5E-84E2-D86D-94A7CA419C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EE35DB-6103-79B1-8307-4C56BF27CF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48C11D-B46F-56A6-E64D-2F904852B8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0A8E6B-4F4D-195B-E339-61EFEFCA9C91}"/>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30001178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95299-9FB2-11AB-FD20-DA5963DE43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16A3DC-5414-0DF9-E3F5-7EBADC34C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03E23B-1C0F-3687-F59E-5030C4F4DD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6C6B23-366E-9EB3-6AB6-8912B6B52F6F}"/>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5203961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F72A2-2568-953B-704C-208B86BBC5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56483-4CE4-DBFF-3206-0337F760B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CFF3D-2BAF-478A-E8F9-8FF9631FAE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42EF7B-08B6-3892-4E01-C7FFEAE52BC3}"/>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253884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17224-B912-182E-2190-BF26324100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44879-C570-AFC1-E8F3-0987522460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96450D-17D3-F629-1280-06588A57BC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2E7199-4C3E-A5CD-FCE0-7D732CDAA045}"/>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975621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01081-0B43-0C64-0F5F-E5CC3BFF1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6FD4D-129B-D629-54E5-1EBBA90E85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0E5549-AB9D-F798-04A6-E72AE20E41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3814F54-7532-DCB2-AC2E-1A299799143A}"/>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03642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B0D22-6502-08AF-5D34-6E51061133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07F4F-160C-136C-27E3-8536EDBFF1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B105FD-FC99-BC77-BD4B-DC55965B92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12B2A6-3B92-87AD-A1A0-B2F96E514E4E}"/>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281025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56BBF-A69F-29F3-500E-CC004F3E3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F2AD29-62D2-31D8-C62D-B570541331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52AA6-7292-C9D0-7AC1-CA3C1356AF4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5D6A47-7AE5-FFE7-A9AC-F1283CAE00DE}"/>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186936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58A9-09E3-87F3-9D19-A7579DFA20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1477C4-B60E-4589-8822-6BAEB1A9AA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A71C02-C6B0-8E15-3A6E-E82FA217CA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032751-2598-E6CB-E4BB-9A73473B1A3B}"/>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920849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za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8E67C-2281-F1BC-ADE2-6F0AB9B69231}"/>
              </a:ext>
            </a:extLst>
          </p:cNvPr>
          <p:cNvSpPr>
            <a:spLocks noGrp="1"/>
          </p:cNvSpPr>
          <p:nvPr>
            <p:ph type="title"/>
          </p:nvPr>
        </p:nvSpPr>
        <p:spPr>
          <a:xfrm>
            <a:off x="628650" y="274638"/>
            <a:ext cx="7886700" cy="993775"/>
          </a:xfrm>
          <a:prstGeom prst="rect">
            <a:avLst/>
          </a:prstGeom>
        </p:spPr>
        <p:txBody>
          <a:bodyPr/>
          <a:lstStyle/>
          <a:p>
            <a:r>
              <a:rPr lang="it-IT"/>
              <a:t>Fare clic per modificare lo stile del titolo dello schema</a:t>
            </a:r>
          </a:p>
        </p:txBody>
      </p:sp>
    </p:spTree>
    <p:extLst>
      <p:ext uri="{BB962C8B-B14F-4D97-AF65-F5344CB8AC3E}">
        <p14:creationId xmlns:p14="http://schemas.microsoft.com/office/powerpoint/2010/main" val="12849118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Etica e Governance AI | AIPromptExpert">
            <a:extLst>
              <a:ext uri="{FF2B5EF4-FFF2-40B4-BE49-F238E27FC236}">
                <a16:creationId xmlns:a16="http://schemas.microsoft.com/office/drawing/2014/main" id="{C89C99F3-8E97-C650-E3D2-AF3511901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3171" r="9092" b="4908"/>
          <a:stretch>
            <a:fillRect/>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76CDBB6F-1BBA-9F87-6585-E0F1B835E6AF}"/>
              </a:ext>
            </a:extLst>
          </p:cNvPr>
          <p:cNvSpPr>
            <a:spLocks noGrp="1"/>
          </p:cNvSpPr>
          <p:nvPr>
            <p:ph type="title"/>
          </p:nvPr>
        </p:nvSpPr>
        <p:spPr>
          <a:xfrm>
            <a:off x="358485" y="841772"/>
            <a:ext cx="3017520" cy="2403100"/>
          </a:xfrm>
        </p:spPr>
        <p:txBody>
          <a:bodyPr vert="horz" lIns="91440" tIns="45720" rIns="91440" bIns="45720" rtlCol="0" anchor="b">
            <a:normAutofit/>
          </a:bodyPr>
          <a:lstStyle/>
          <a:p>
            <a:pPr algn="l">
              <a:lnSpc>
                <a:spcPct val="90000"/>
              </a:lnSpc>
            </a:pPr>
            <a:r>
              <a:rPr lang="en-US" sz="3600" b="1" dirty="0" err="1">
                <a:solidFill>
                  <a:schemeClr val="bg1"/>
                </a:solidFill>
              </a:rPr>
              <a:t>Intelligenza</a:t>
            </a:r>
            <a:r>
              <a:rPr lang="en-US" sz="3600" b="1" dirty="0">
                <a:solidFill>
                  <a:schemeClr val="bg1"/>
                </a:solidFill>
              </a:rPr>
              <a:t> </a:t>
            </a:r>
            <a:r>
              <a:rPr lang="en-US" sz="3600" b="1" dirty="0" err="1">
                <a:solidFill>
                  <a:schemeClr val="bg1"/>
                </a:solidFill>
              </a:rPr>
              <a:t>Artificiale</a:t>
            </a:r>
            <a:r>
              <a:rPr lang="en-US" sz="3600" b="1" dirty="0">
                <a:solidFill>
                  <a:schemeClr val="bg1"/>
                </a:solidFill>
              </a:rPr>
              <a:t> </a:t>
            </a:r>
            <a:r>
              <a:rPr lang="en-US" sz="3600" b="1" dirty="0" err="1">
                <a:solidFill>
                  <a:schemeClr val="bg1"/>
                </a:solidFill>
              </a:rPr>
              <a:t>Responsabile</a:t>
            </a:r>
            <a:r>
              <a:rPr lang="en-US" sz="3600" b="1" dirty="0">
                <a:solidFill>
                  <a:schemeClr val="bg1"/>
                </a:solidFill>
              </a:rPr>
              <a:t> e Governance</a:t>
            </a:r>
            <a:endParaRPr lang="en-US" sz="3600" dirty="0">
              <a:solidFill>
                <a:schemeClr val="bg1"/>
              </a:solidFill>
            </a:endParaRPr>
          </a:p>
        </p:txBody>
      </p:sp>
      <p:sp>
        <p:nvSpPr>
          <p:cNvPr id="30"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252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987AEA-5CDE-C721-3CFB-379A5D5463F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D29F2E8-EBE1-92C0-51CB-589C8999171D}"/>
              </a:ext>
            </a:extLst>
          </p:cNvPr>
          <p:cNvSpPr/>
          <p:nvPr/>
        </p:nvSpPr>
        <p:spPr>
          <a:xfrm>
            <a:off x="3774509" y="271037"/>
            <a:ext cx="1594988" cy="311624"/>
          </a:xfrm>
          <a:prstGeom prst="rect">
            <a:avLst/>
          </a:prstGeom>
          <a:noFill/>
          <a:ln/>
        </p:spPr>
        <p:txBody>
          <a:bodyPr wrap="none" lIns="0" tIns="0" rIns="0" bIns="0" rtlCol="0" anchor="ctr">
            <a:spAutoFit/>
          </a:bodyPr>
          <a:lstStyle/>
          <a:p>
            <a:pPr marL="0" indent="0" algn="ctr">
              <a:buNone/>
            </a:pPr>
            <a:r>
              <a:rPr lang="en-US" sz="2025" b="1" dirty="0" err="1">
                <a:solidFill>
                  <a:srgbClr val="000000"/>
                </a:solidFill>
                <a:latin typeface="Inter" pitchFamily="34" charset="0"/>
                <a:ea typeface="Inter" pitchFamily="34" charset="-122"/>
                <a:cs typeface="Inter" pitchFamily="34" charset="-120"/>
              </a:rPr>
              <a:t>Esempi</a:t>
            </a:r>
            <a:r>
              <a:rPr lang="en-US" sz="2025" b="1" dirty="0">
                <a:solidFill>
                  <a:srgbClr val="000000"/>
                </a:solidFill>
                <a:latin typeface="Inter" pitchFamily="34" charset="0"/>
                <a:ea typeface="Inter" pitchFamily="34" charset="-122"/>
                <a:cs typeface="Inter" pitchFamily="34" charset="-120"/>
              </a:rPr>
              <a:t> di BIAS</a:t>
            </a:r>
            <a:endParaRPr lang="en-US" sz="2025" dirty="0"/>
          </a:p>
        </p:txBody>
      </p:sp>
      <p:sp>
        <p:nvSpPr>
          <p:cNvPr id="10" name="Text 6">
            <a:extLst>
              <a:ext uri="{FF2B5EF4-FFF2-40B4-BE49-F238E27FC236}">
                <a16:creationId xmlns:a16="http://schemas.microsoft.com/office/drawing/2014/main" id="{CAB8761F-45B9-97BD-D928-2F8DCAA80C22}"/>
              </a:ext>
            </a:extLst>
          </p:cNvPr>
          <p:cNvSpPr/>
          <p:nvPr/>
        </p:nvSpPr>
        <p:spPr>
          <a:xfrm>
            <a:off x="2520442" y="760775"/>
            <a:ext cx="6085122" cy="1768497"/>
          </a:xfrm>
          <a:prstGeom prst="rect">
            <a:avLst/>
          </a:prstGeom>
          <a:noFill/>
          <a:ln/>
        </p:spPr>
        <p:txBody>
          <a:bodyPr wrap="square" lIns="0" tIns="0" rIns="0" bIns="0" rtlCol="0" anchor="ctr">
            <a:spAutoFit/>
          </a:bodyPr>
          <a:lstStyle/>
          <a:p>
            <a:pPr>
              <a:lnSpc>
                <a:spcPct val="150000"/>
              </a:lnSpc>
            </a:pPr>
            <a:r>
              <a:rPr lang="it-IT" sz="1300" b="1" dirty="0">
                <a:latin typeface="Noto Sans" panose="020B0502040504020204" pitchFamily="34" charset="0"/>
                <a:ea typeface="Noto Sans" panose="020B0502040504020204" pitchFamily="34" charset="0"/>
                <a:cs typeface="Noto Sans" panose="020B0502040504020204" pitchFamily="34" charset="0"/>
              </a:rPr>
              <a:t>Riconoscimento facciale</a:t>
            </a:r>
          </a:p>
          <a:p>
            <a:pPr>
              <a:lnSpc>
                <a:spcPct val="150000"/>
              </a:lnSpc>
            </a:pPr>
            <a:r>
              <a:rPr lang="it-IT" sz="1300" dirty="0">
                <a:latin typeface="Noto Sans" panose="020B0502040504020204" pitchFamily="34" charset="0"/>
                <a:ea typeface="Noto Sans" panose="020B0502040504020204" pitchFamily="34" charset="0"/>
                <a:cs typeface="Noto Sans" panose="020B0502040504020204" pitchFamily="34" charset="0"/>
              </a:rPr>
              <a:t>Sistemi di riconoscimento facciale mostrano tassi di errore significativamente più alti per donne e persone con tonalità di pelle più scura.</a:t>
            </a:r>
            <a:br>
              <a:rPr lang="it-IT" sz="1300" dirty="0">
                <a:latin typeface="Noto Sans" panose="020B0502040504020204" pitchFamily="34" charset="0"/>
                <a:ea typeface="Noto Sans" panose="020B0502040504020204" pitchFamily="34" charset="0"/>
                <a:cs typeface="Noto Sans" panose="020B0502040504020204" pitchFamily="34" charset="0"/>
              </a:rPr>
            </a:br>
            <a:endParaRPr lang="it-IT" sz="1300"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it-IT" sz="1300" i="1" dirty="0">
                <a:latin typeface="Noto Sans" panose="020B0502040504020204" pitchFamily="34" charset="0"/>
                <a:ea typeface="Noto Sans" panose="020B0502040504020204" pitchFamily="34" charset="0"/>
                <a:cs typeface="Noto Sans" panose="020B0502040504020204" pitchFamily="34" charset="0"/>
              </a:rPr>
              <a:t>Uno studio del MIT ha rilevato tassi di errore fino al 34% per donne con pelle scura rispetto a meno dell'1% per uomini con pelle chiara. </a:t>
            </a:r>
          </a:p>
        </p:txBody>
      </p:sp>
      <p:sp>
        <p:nvSpPr>
          <p:cNvPr id="2" name="Text 6">
            <a:extLst>
              <a:ext uri="{FF2B5EF4-FFF2-40B4-BE49-F238E27FC236}">
                <a16:creationId xmlns:a16="http://schemas.microsoft.com/office/drawing/2014/main" id="{F23E203F-D3BF-15EE-70A2-42188C0B4CFD}"/>
              </a:ext>
            </a:extLst>
          </p:cNvPr>
          <p:cNvSpPr/>
          <p:nvPr/>
        </p:nvSpPr>
        <p:spPr>
          <a:xfrm>
            <a:off x="560604" y="2806473"/>
            <a:ext cx="5104726" cy="2068580"/>
          </a:xfrm>
          <a:prstGeom prst="rect">
            <a:avLst/>
          </a:prstGeom>
          <a:noFill/>
          <a:ln/>
        </p:spPr>
        <p:txBody>
          <a:bodyPr wrap="square" lIns="0" tIns="0" rIns="0" bIns="0" rtlCol="0" anchor="ctr">
            <a:spAutoFit/>
          </a:bodyPr>
          <a:lstStyle/>
          <a:p>
            <a:pPr>
              <a:lnSpc>
                <a:spcPct val="150000"/>
              </a:lnSpc>
            </a:pPr>
            <a:r>
              <a:rPr lang="it-IT" sz="1300" b="1" dirty="0">
                <a:latin typeface="Noto Sans" panose="020B0502040504020204" pitchFamily="34" charset="0"/>
                <a:ea typeface="Noto Sans" panose="020B0502040504020204" pitchFamily="34" charset="0"/>
                <a:cs typeface="Noto Sans" panose="020B0502040504020204" pitchFamily="34" charset="0"/>
              </a:rPr>
              <a:t>Selezione del personale</a:t>
            </a:r>
          </a:p>
          <a:p>
            <a:pPr>
              <a:lnSpc>
                <a:spcPct val="150000"/>
              </a:lnSpc>
            </a:pPr>
            <a:r>
              <a:rPr lang="it-IT" sz="1300" dirty="0">
                <a:latin typeface="Noto Sans" panose="020B0502040504020204" pitchFamily="34" charset="0"/>
                <a:ea typeface="Noto Sans" panose="020B0502040504020204" pitchFamily="34" charset="0"/>
                <a:cs typeface="Noto Sans" panose="020B0502040504020204" pitchFamily="34" charset="0"/>
              </a:rPr>
              <a:t>Un noto algoritmo di selezione del personale di una grande azienda tecnologica penalizzava i curriculum che contenevano parole associate alle donne (es. "capitano della squadra femminile"). </a:t>
            </a:r>
          </a:p>
          <a:p>
            <a:pPr>
              <a:lnSpc>
                <a:spcPct val="150000"/>
              </a:lnSpc>
            </a:pPr>
            <a:r>
              <a:rPr lang="it-IT" sz="1300" i="1" dirty="0">
                <a:latin typeface="Noto Sans" panose="020B0502040504020204" pitchFamily="34" charset="0"/>
                <a:ea typeface="Noto Sans" panose="020B0502040504020204" pitchFamily="34" charset="0"/>
                <a:cs typeface="Noto Sans" panose="020B0502040504020204" pitchFamily="34" charset="0"/>
              </a:rPr>
              <a:t>Il sistema, addestrato su dati storici di assunzioni prevalentemente maschili, perpetuava il </a:t>
            </a:r>
            <a:r>
              <a:rPr lang="it-IT" sz="1300" i="1" dirty="0" err="1">
                <a:latin typeface="Noto Sans" panose="020B0502040504020204" pitchFamily="34" charset="0"/>
                <a:ea typeface="Noto Sans" panose="020B0502040504020204" pitchFamily="34" charset="0"/>
                <a:cs typeface="Noto Sans" panose="020B0502040504020204" pitchFamily="34" charset="0"/>
              </a:rPr>
              <a:t>bias</a:t>
            </a:r>
            <a:r>
              <a:rPr lang="it-IT" sz="1300" i="1" dirty="0">
                <a:latin typeface="Noto Sans" panose="020B0502040504020204" pitchFamily="34" charset="0"/>
                <a:ea typeface="Noto Sans" panose="020B0502040504020204" pitchFamily="34" charset="0"/>
                <a:cs typeface="Noto Sans" panose="020B0502040504020204" pitchFamily="34" charset="0"/>
              </a:rPr>
              <a:t> di genere esistente. </a:t>
            </a:r>
          </a:p>
        </p:txBody>
      </p:sp>
      <p:pic>
        <p:nvPicPr>
          <p:cNvPr id="1026" name="Picture 2" descr="Riconoscimento facciale sul posto di lavoro, il Garante privacy sanziona  cinque società: ecco perché - Cyber Security 360">
            <a:extLst>
              <a:ext uri="{FF2B5EF4-FFF2-40B4-BE49-F238E27FC236}">
                <a16:creationId xmlns:a16="http://schemas.microsoft.com/office/drawing/2014/main" id="{E249A4A9-4079-F5FB-AB93-126341B9C1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255" t="6318" r="2892" b="5626"/>
          <a:stretch>
            <a:fillRect/>
          </a:stretch>
        </p:blipFill>
        <p:spPr bwMode="auto">
          <a:xfrm>
            <a:off x="596465" y="803253"/>
            <a:ext cx="1779989" cy="17684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cruiting &amp; Assessment - MAS Management Network">
            <a:extLst>
              <a:ext uri="{FF2B5EF4-FFF2-40B4-BE49-F238E27FC236}">
                <a16:creationId xmlns:a16="http://schemas.microsoft.com/office/drawing/2014/main" id="{F89DC51C-124E-4E0F-2150-7F878AB7B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6380" y="3170145"/>
            <a:ext cx="3146051" cy="1573026"/>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a:extLst>
              <a:ext uri="{FF2B5EF4-FFF2-40B4-BE49-F238E27FC236}">
                <a16:creationId xmlns:a16="http://schemas.microsoft.com/office/drawing/2014/main" id="{9A1145A4-3481-F658-6FAC-F7E80ED3E51A}"/>
              </a:ext>
            </a:extLst>
          </p:cNvPr>
          <p:cNvSpPr/>
          <p:nvPr/>
        </p:nvSpPr>
        <p:spPr>
          <a:xfrm>
            <a:off x="466478" y="703728"/>
            <a:ext cx="8283075" cy="195430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ttangolo 5">
            <a:extLst>
              <a:ext uri="{FF2B5EF4-FFF2-40B4-BE49-F238E27FC236}">
                <a16:creationId xmlns:a16="http://schemas.microsoft.com/office/drawing/2014/main" id="{15EF3538-9630-4E8C-6D48-468D13433C95}"/>
              </a:ext>
            </a:extLst>
          </p:cNvPr>
          <p:cNvSpPr/>
          <p:nvPr/>
        </p:nvSpPr>
        <p:spPr>
          <a:xfrm>
            <a:off x="466478" y="2811644"/>
            <a:ext cx="8283075" cy="21177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521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C6891-374C-5B18-2BE1-2CD8F8F5D84A}"/>
            </a:ext>
          </a:extLst>
        </p:cNvPr>
        <p:cNvGrpSpPr/>
        <p:nvPr/>
      </p:nvGrpSpPr>
      <p:grpSpPr>
        <a:xfrm>
          <a:off x="0" y="0"/>
          <a:ext cx="0" cy="0"/>
          <a:chOff x="0" y="0"/>
          <a:chExt cx="0" cy="0"/>
        </a:xfrm>
      </p:grpSpPr>
      <p:pic>
        <p:nvPicPr>
          <p:cNvPr id="7170" name="Picture 2" descr="disegno a linea continua singola della bilancia del peso, bilancia della  giustizia 10068958 Arte vettoriale a Vecteezy">
            <a:extLst>
              <a:ext uri="{FF2B5EF4-FFF2-40B4-BE49-F238E27FC236}">
                <a16:creationId xmlns:a16="http://schemas.microsoft.com/office/drawing/2014/main" id="{BB8DAAFF-09F9-064A-764B-6231C09CF2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306"/>
          <a:stretch>
            <a:fillRect/>
          </a:stretch>
        </p:blipFill>
        <p:spPr bwMode="auto">
          <a:xfrm>
            <a:off x="3357108" y="2169364"/>
            <a:ext cx="5101092" cy="2653887"/>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a:extLst>
              <a:ext uri="{FF2B5EF4-FFF2-40B4-BE49-F238E27FC236}">
                <a16:creationId xmlns:a16="http://schemas.microsoft.com/office/drawing/2014/main" id="{4BE01D8C-D6D1-7EB8-D92C-F8789D6844E6}"/>
              </a:ext>
            </a:extLst>
          </p:cNvPr>
          <p:cNvSpPr/>
          <p:nvPr/>
        </p:nvSpPr>
        <p:spPr>
          <a:xfrm>
            <a:off x="4062868" y="281923"/>
            <a:ext cx="1018292" cy="311624"/>
          </a:xfrm>
          <a:prstGeom prst="rect">
            <a:avLst/>
          </a:prstGeom>
          <a:noFill/>
          <a:ln/>
        </p:spPr>
        <p:txBody>
          <a:bodyPr wrap="none" lIns="0" tIns="0" rIns="0" bIns="0" rtlCol="0" anchor="ctr">
            <a:spAutoFit/>
          </a:bodyPr>
          <a:lstStyle/>
          <a:p>
            <a:pPr marL="0" indent="0" algn="ctr">
              <a:buNone/>
            </a:pPr>
            <a:r>
              <a:rPr lang="en-US" sz="2025" b="1" dirty="0">
                <a:solidFill>
                  <a:srgbClr val="000000"/>
                </a:solidFill>
                <a:latin typeface="Inter" pitchFamily="34" charset="0"/>
                <a:ea typeface="Inter" pitchFamily="34" charset="-122"/>
                <a:cs typeface="Inter" pitchFamily="34" charset="-120"/>
              </a:rPr>
              <a:t>FAIRNESS</a:t>
            </a:r>
            <a:endParaRPr lang="en-US" sz="2025" dirty="0"/>
          </a:p>
        </p:txBody>
      </p:sp>
      <p:sp>
        <p:nvSpPr>
          <p:cNvPr id="10" name="Text 6">
            <a:extLst>
              <a:ext uri="{FF2B5EF4-FFF2-40B4-BE49-F238E27FC236}">
                <a16:creationId xmlns:a16="http://schemas.microsoft.com/office/drawing/2014/main" id="{4CF167DB-9793-3882-08A3-3C7B77C47C9E}"/>
              </a:ext>
            </a:extLst>
          </p:cNvPr>
          <p:cNvSpPr/>
          <p:nvPr/>
        </p:nvSpPr>
        <p:spPr>
          <a:xfrm>
            <a:off x="773284" y="1538569"/>
            <a:ext cx="7777443" cy="3284682"/>
          </a:xfrm>
          <a:prstGeom prst="rect">
            <a:avLst/>
          </a:prstGeom>
          <a:noFill/>
          <a:ln/>
        </p:spPr>
        <p:txBody>
          <a:bodyPr wrap="square" lIns="0" tIns="0" rIns="0" bIns="0" rtlCol="0" anchor="ctr">
            <a:spAutoFit/>
          </a:bodyPr>
          <a:lstStyle/>
          <a:p>
            <a:pPr>
              <a:lnSpc>
                <a:spcPct val="150000"/>
              </a:lnSpc>
            </a:pPr>
            <a:r>
              <a:rPr lang="it-IT" sz="1600" dirty="0">
                <a:latin typeface="Noto Sans" panose="020B0502040504020204" pitchFamily="34" charset="0"/>
                <a:ea typeface="Noto Sans" panose="020B0502040504020204" pitchFamily="34" charset="0"/>
                <a:cs typeface="Noto Sans" panose="020B0502040504020204" pitchFamily="34" charset="0"/>
              </a:rPr>
              <a:t>Le </a:t>
            </a:r>
            <a:r>
              <a:rPr lang="it-IT" sz="1600" b="1" dirty="0">
                <a:latin typeface="Noto Sans" panose="020B0502040504020204" pitchFamily="34" charset="0"/>
                <a:ea typeface="Noto Sans" panose="020B0502040504020204" pitchFamily="34" charset="0"/>
                <a:cs typeface="Noto Sans" panose="020B0502040504020204" pitchFamily="34" charset="0"/>
              </a:rPr>
              <a:t>metriche di </a:t>
            </a:r>
            <a:r>
              <a:rPr lang="it-IT" sz="1600" b="1" dirty="0" err="1">
                <a:latin typeface="Noto Sans" panose="020B0502040504020204" pitchFamily="34" charset="0"/>
                <a:ea typeface="Noto Sans" panose="020B0502040504020204" pitchFamily="34" charset="0"/>
                <a:cs typeface="Noto Sans" panose="020B0502040504020204" pitchFamily="34" charset="0"/>
              </a:rPr>
              <a:t>fairness</a:t>
            </a:r>
            <a:r>
              <a:rPr lang="it-IT" sz="1600" dirty="0">
                <a:latin typeface="Noto Sans" panose="020B0502040504020204" pitchFamily="34" charset="0"/>
                <a:ea typeface="Noto Sans" panose="020B0502040504020204" pitchFamily="34" charset="0"/>
                <a:cs typeface="Noto Sans" panose="020B0502040504020204" pitchFamily="34" charset="0"/>
              </a:rPr>
              <a:t> quantificano quanto un modello tratta in modo equo i diversi gruppi demografici, valutando </a:t>
            </a:r>
            <a:r>
              <a:rPr lang="it-IT" sz="1600" b="1" dirty="0">
                <a:latin typeface="Noto Sans" panose="020B0502040504020204" pitchFamily="34" charset="0"/>
                <a:ea typeface="Noto Sans" panose="020B0502040504020204" pitchFamily="34" charset="0"/>
                <a:cs typeface="Noto Sans" panose="020B0502040504020204" pitchFamily="34" charset="0"/>
              </a:rPr>
              <a:t>l’impatto delle decisioni automatizzate rispetto alle caratteristiche «protette» </a:t>
            </a:r>
            <a:r>
              <a:rPr lang="it-IT" sz="1600" dirty="0">
                <a:latin typeface="Noto Sans" panose="020B0502040504020204" pitchFamily="34" charset="0"/>
                <a:ea typeface="Noto Sans" panose="020B0502040504020204" pitchFamily="34" charset="0"/>
                <a:cs typeface="Noto Sans" panose="020B0502040504020204" pitchFamily="34" charset="0"/>
              </a:rPr>
              <a:t>come:</a:t>
            </a:r>
          </a:p>
          <a:p>
            <a:pPr marL="285750" indent="-285750">
              <a:lnSpc>
                <a:spcPct val="150000"/>
              </a:lnSpc>
              <a:buFont typeface="Wingdings" panose="05000000000000000000" pitchFamily="2" charset="2"/>
              <a:buChar char="§"/>
            </a:pPr>
            <a:r>
              <a:rPr lang="it-IT" sz="1600" dirty="0">
                <a:latin typeface="Noto Sans" panose="020B0502040504020204" pitchFamily="34" charset="0"/>
                <a:ea typeface="Noto Sans" panose="020B0502040504020204" pitchFamily="34" charset="0"/>
                <a:cs typeface="Noto Sans" panose="020B0502040504020204" pitchFamily="34" charset="0"/>
              </a:rPr>
              <a:t>Genere</a:t>
            </a:r>
          </a:p>
          <a:p>
            <a:pPr marL="285750" indent="-285750">
              <a:lnSpc>
                <a:spcPct val="150000"/>
              </a:lnSpc>
              <a:buFont typeface="Wingdings" panose="05000000000000000000" pitchFamily="2" charset="2"/>
              <a:buChar char="§"/>
            </a:pPr>
            <a:r>
              <a:rPr lang="it-IT" sz="1600" dirty="0">
                <a:latin typeface="Noto Sans" panose="020B0502040504020204" pitchFamily="34" charset="0"/>
                <a:ea typeface="Noto Sans" panose="020B0502040504020204" pitchFamily="34" charset="0"/>
                <a:cs typeface="Noto Sans" panose="020B0502040504020204" pitchFamily="34" charset="0"/>
              </a:rPr>
              <a:t>Età</a:t>
            </a:r>
          </a:p>
          <a:p>
            <a:pPr marL="285750" indent="-285750">
              <a:lnSpc>
                <a:spcPct val="150000"/>
              </a:lnSpc>
              <a:buFont typeface="Wingdings" panose="05000000000000000000" pitchFamily="2" charset="2"/>
              <a:buChar char="§"/>
            </a:pPr>
            <a:r>
              <a:rPr lang="it-IT" sz="1600" dirty="0">
                <a:latin typeface="Noto Sans" panose="020B0502040504020204" pitchFamily="34" charset="0"/>
                <a:ea typeface="Noto Sans" panose="020B0502040504020204" pitchFamily="34" charset="0"/>
                <a:cs typeface="Noto Sans" panose="020B0502040504020204" pitchFamily="34" charset="0"/>
              </a:rPr>
              <a:t>Etnia</a:t>
            </a:r>
          </a:p>
          <a:p>
            <a:pPr marL="285750" indent="-285750">
              <a:lnSpc>
                <a:spcPct val="150000"/>
              </a:lnSpc>
              <a:buFont typeface="Wingdings" panose="05000000000000000000" pitchFamily="2" charset="2"/>
              <a:buChar char="§"/>
            </a:pPr>
            <a:r>
              <a:rPr lang="it-IT" sz="1600" dirty="0">
                <a:latin typeface="Noto Sans" panose="020B0502040504020204" pitchFamily="34" charset="0"/>
                <a:ea typeface="Noto Sans" panose="020B0502040504020204" pitchFamily="34" charset="0"/>
                <a:cs typeface="Noto Sans" panose="020B0502040504020204" pitchFamily="34" charset="0"/>
              </a:rPr>
              <a:t>Religione</a:t>
            </a:r>
          </a:p>
          <a:p>
            <a:pPr marL="285750" indent="-285750">
              <a:lnSpc>
                <a:spcPct val="150000"/>
              </a:lnSpc>
              <a:buFont typeface="Wingdings" panose="05000000000000000000" pitchFamily="2" charset="2"/>
              <a:buChar char="§"/>
            </a:pPr>
            <a:r>
              <a:rPr lang="it-IT" sz="1600" dirty="0">
                <a:latin typeface="Noto Sans" panose="020B0502040504020204" pitchFamily="34" charset="0"/>
                <a:ea typeface="Noto Sans" panose="020B0502040504020204" pitchFamily="34" charset="0"/>
                <a:cs typeface="Noto Sans" panose="020B0502040504020204" pitchFamily="34" charset="0"/>
              </a:rPr>
              <a:t>Livello di istruzione</a:t>
            </a:r>
          </a:p>
          <a:p>
            <a:pPr>
              <a:lnSpc>
                <a:spcPct val="150000"/>
              </a:lnSpc>
            </a:pPr>
            <a:endParaRPr lang="it-IT" sz="1600"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6">
            <a:extLst>
              <a:ext uri="{FF2B5EF4-FFF2-40B4-BE49-F238E27FC236}">
                <a16:creationId xmlns:a16="http://schemas.microsoft.com/office/drawing/2014/main" id="{CF630800-1D2B-1A82-0465-0A1EBE7D4E4B}"/>
              </a:ext>
            </a:extLst>
          </p:cNvPr>
          <p:cNvSpPr/>
          <p:nvPr/>
        </p:nvSpPr>
        <p:spPr>
          <a:xfrm>
            <a:off x="2919346" y="930806"/>
            <a:ext cx="1157354" cy="430887"/>
          </a:xfrm>
          <a:prstGeom prst="rect">
            <a:avLst/>
          </a:prstGeom>
          <a:noFill/>
          <a:ln/>
        </p:spPr>
        <p:txBody>
          <a:bodyPr wrap="square" lIns="0" tIns="0" rIns="0" bIns="0" rtlCol="0" anchor="ctr">
            <a:spAutoFit/>
          </a:bodyPr>
          <a:lstStyle/>
          <a:p>
            <a:pPr algn="ctr"/>
            <a:r>
              <a:rPr lang="it-IT" sz="1400" b="1" dirty="0">
                <a:latin typeface="Noto Sans" panose="020B0502040504020204" pitchFamily="34" charset="0"/>
                <a:ea typeface="Noto Sans" panose="020B0502040504020204" pitchFamily="34" charset="0"/>
                <a:cs typeface="Noto Sans" panose="020B0502040504020204" pitchFamily="34" charset="0"/>
              </a:rPr>
              <a:t>BIAS</a:t>
            </a:r>
          </a:p>
          <a:p>
            <a:pPr algn="ctr"/>
            <a:r>
              <a:rPr lang="it-IT" sz="1400" dirty="0">
                <a:latin typeface="Noto Sans" panose="020B0502040504020204" pitchFamily="34" charset="0"/>
                <a:ea typeface="Noto Sans" panose="020B0502040504020204" pitchFamily="34" charset="0"/>
                <a:cs typeface="Noto Sans" panose="020B0502040504020204" pitchFamily="34" charset="0"/>
              </a:rPr>
              <a:t>Problema</a:t>
            </a:r>
          </a:p>
        </p:txBody>
      </p:sp>
      <p:sp>
        <p:nvSpPr>
          <p:cNvPr id="7" name="Text 6">
            <a:extLst>
              <a:ext uri="{FF2B5EF4-FFF2-40B4-BE49-F238E27FC236}">
                <a16:creationId xmlns:a16="http://schemas.microsoft.com/office/drawing/2014/main" id="{E6E2A5E9-B7DE-BEC4-83DA-04F415FE44EA}"/>
              </a:ext>
            </a:extLst>
          </p:cNvPr>
          <p:cNvSpPr/>
          <p:nvPr/>
        </p:nvSpPr>
        <p:spPr>
          <a:xfrm>
            <a:off x="4933204" y="930806"/>
            <a:ext cx="1157354" cy="430887"/>
          </a:xfrm>
          <a:prstGeom prst="rect">
            <a:avLst/>
          </a:prstGeom>
          <a:noFill/>
          <a:ln/>
        </p:spPr>
        <p:txBody>
          <a:bodyPr wrap="square" lIns="0" tIns="0" rIns="0" bIns="0" rtlCol="0" anchor="ctr">
            <a:spAutoFit/>
          </a:bodyPr>
          <a:lstStyle/>
          <a:p>
            <a:pPr algn="ctr"/>
            <a:r>
              <a:rPr lang="it-IT" sz="1400" b="1" dirty="0">
                <a:latin typeface="Noto Sans" panose="020B0502040504020204" pitchFamily="34" charset="0"/>
                <a:ea typeface="Noto Sans" panose="020B0502040504020204" pitchFamily="34" charset="0"/>
                <a:cs typeface="Noto Sans" panose="020B0502040504020204" pitchFamily="34" charset="0"/>
              </a:rPr>
              <a:t>FAIRNESS</a:t>
            </a:r>
          </a:p>
          <a:p>
            <a:pPr algn="ctr"/>
            <a:r>
              <a:rPr lang="it-IT" sz="1400" dirty="0">
                <a:latin typeface="Noto Sans" panose="020B0502040504020204" pitchFamily="34" charset="0"/>
                <a:ea typeface="Noto Sans" panose="020B0502040504020204" pitchFamily="34" charset="0"/>
                <a:cs typeface="Noto Sans" panose="020B0502040504020204" pitchFamily="34" charset="0"/>
              </a:rPr>
              <a:t>Obiettivo</a:t>
            </a:r>
          </a:p>
        </p:txBody>
      </p:sp>
      <p:cxnSp>
        <p:nvCxnSpPr>
          <p:cNvPr id="9" name="Connettore 2 8">
            <a:extLst>
              <a:ext uri="{FF2B5EF4-FFF2-40B4-BE49-F238E27FC236}">
                <a16:creationId xmlns:a16="http://schemas.microsoft.com/office/drawing/2014/main" id="{A6504E97-487F-6324-03BE-0C9073D3D788}"/>
              </a:ext>
            </a:extLst>
          </p:cNvPr>
          <p:cNvCxnSpPr>
            <a:stCxn id="4" idx="3"/>
            <a:endCxn id="7" idx="1"/>
          </p:cNvCxnSpPr>
          <p:nvPr/>
        </p:nvCxnSpPr>
        <p:spPr>
          <a:xfrm>
            <a:off x="4076700" y="1146250"/>
            <a:ext cx="856504" cy="0"/>
          </a:xfrm>
          <a:prstGeom prst="straightConnector1">
            <a:avLst/>
          </a:prstGeom>
          <a:ln w="57150">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025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9E584-207F-FD96-1C29-121E3FD3219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516DA79-F8C4-ED52-03B1-E5912FD677DB}"/>
              </a:ext>
            </a:extLst>
          </p:cNvPr>
          <p:cNvSpPr/>
          <p:nvPr/>
        </p:nvSpPr>
        <p:spPr>
          <a:xfrm>
            <a:off x="2501833" y="281923"/>
            <a:ext cx="4140365" cy="311624"/>
          </a:xfrm>
          <a:prstGeom prst="rect">
            <a:avLst/>
          </a:prstGeom>
          <a:noFill/>
          <a:ln/>
        </p:spPr>
        <p:txBody>
          <a:bodyPr wrap="none" lIns="0" tIns="0" rIns="0" bIns="0" rtlCol="0" anchor="ctr">
            <a:spAutoFit/>
          </a:bodyPr>
          <a:lstStyle/>
          <a:p>
            <a:pPr marL="0" indent="0" algn="ctr">
              <a:buNone/>
            </a:pPr>
            <a:r>
              <a:rPr lang="it-IT" sz="2025" b="1">
                <a:solidFill>
                  <a:srgbClr val="000000"/>
                </a:solidFill>
                <a:latin typeface="Inter" pitchFamily="34" charset="0"/>
                <a:ea typeface="Inter" pitchFamily="34" charset="-122"/>
              </a:rPr>
              <a:t>M</a:t>
            </a:r>
            <a:r>
              <a:rPr lang="en-US" sz="2025" b="1">
                <a:solidFill>
                  <a:srgbClr val="000000"/>
                </a:solidFill>
                <a:latin typeface="Inter" pitchFamily="34" charset="0"/>
                <a:ea typeface="Inter" pitchFamily="34" charset="-122"/>
              </a:rPr>
              <a:t>etriche di misurazione della Fairness</a:t>
            </a:r>
            <a:endParaRPr lang="en-US" sz="2025" dirty="0"/>
          </a:p>
        </p:txBody>
      </p:sp>
      <p:sp>
        <p:nvSpPr>
          <p:cNvPr id="10" name="Text 6">
            <a:extLst>
              <a:ext uri="{FF2B5EF4-FFF2-40B4-BE49-F238E27FC236}">
                <a16:creationId xmlns:a16="http://schemas.microsoft.com/office/drawing/2014/main" id="{72210680-202C-6032-A7BC-4B29FA757ADB}"/>
              </a:ext>
            </a:extLst>
          </p:cNvPr>
          <p:cNvSpPr/>
          <p:nvPr/>
        </p:nvSpPr>
        <p:spPr>
          <a:xfrm>
            <a:off x="769398" y="1118120"/>
            <a:ext cx="7959555" cy="1001813"/>
          </a:xfrm>
          <a:prstGeom prst="rect">
            <a:avLst/>
          </a:prstGeom>
          <a:noFill/>
          <a:ln/>
        </p:spPr>
        <p:txBody>
          <a:bodyPr wrap="square" lIns="0" tIns="0" rIns="0" bIns="0" rtlCol="0" anchor="ctr">
            <a:spAutoFit/>
          </a:bodyPr>
          <a:lstStyle/>
          <a:p>
            <a:pPr>
              <a:lnSpc>
                <a:spcPct val="150000"/>
              </a:lnSpc>
            </a:pPr>
            <a:r>
              <a:rPr lang="it-IT" sz="1500" b="1" dirty="0" err="1">
                <a:latin typeface="Noto Sans" panose="020B0502040504020204" pitchFamily="34" charset="0"/>
                <a:ea typeface="Noto Sans" panose="020B0502040504020204" pitchFamily="34" charset="0"/>
                <a:cs typeface="Noto Sans" panose="020B0502040504020204" pitchFamily="34" charset="0"/>
              </a:rPr>
              <a:t>Demographic</a:t>
            </a:r>
            <a:r>
              <a:rPr lang="it-IT" sz="1500" b="1" dirty="0">
                <a:latin typeface="Noto Sans" panose="020B0502040504020204" pitchFamily="34" charset="0"/>
                <a:ea typeface="Noto Sans" panose="020B0502040504020204" pitchFamily="34" charset="0"/>
                <a:cs typeface="Noto Sans" panose="020B0502040504020204" pitchFamily="34" charset="0"/>
              </a:rPr>
              <a:t> </a:t>
            </a:r>
            <a:r>
              <a:rPr lang="it-IT" sz="1500" b="1" dirty="0" err="1">
                <a:latin typeface="Noto Sans" panose="020B0502040504020204" pitchFamily="34" charset="0"/>
                <a:ea typeface="Noto Sans" panose="020B0502040504020204" pitchFamily="34" charset="0"/>
                <a:cs typeface="Noto Sans" panose="020B0502040504020204" pitchFamily="34" charset="0"/>
              </a:rPr>
              <a:t>Parity</a:t>
            </a:r>
            <a:endParaRPr lang="it-IT" sz="1500"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it-IT" sz="1500" dirty="0">
                <a:latin typeface="Noto Sans" panose="020B0502040504020204" pitchFamily="34" charset="0"/>
                <a:ea typeface="Noto Sans" panose="020B0502040504020204" pitchFamily="34" charset="0"/>
                <a:cs typeface="Noto Sans" panose="020B0502040504020204" pitchFamily="34" charset="0"/>
              </a:rPr>
              <a:t>Richiede che la </a:t>
            </a:r>
            <a:r>
              <a:rPr lang="it-IT" sz="1500" b="1" i="1" dirty="0">
                <a:latin typeface="Noto Sans" panose="020B0502040504020204" pitchFamily="34" charset="0"/>
                <a:ea typeface="Noto Sans" panose="020B0502040504020204" pitchFamily="34" charset="0"/>
                <a:cs typeface="Noto Sans" panose="020B0502040504020204" pitchFamily="34" charset="0"/>
              </a:rPr>
              <a:t>probabilità di un risultato positivo sia uguale </a:t>
            </a:r>
            <a:r>
              <a:rPr lang="it-IT" sz="1500" dirty="0">
                <a:latin typeface="Noto Sans" panose="020B0502040504020204" pitchFamily="34" charset="0"/>
                <a:ea typeface="Noto Sans" panose="020B0502040504020204" pitchFamily="34" charset="0"/>
                <a:cs typeface="Noto Sans" panose="020B0502040504020204" pitchFamily="34" charset="0"/>
              </a:rPr>
              <a:t>per tutti i gruppi demografici, indipendentemente dalle loro caratteristiche protette</a:t>
            </a:r>
          </a:p>
        </p:txBody>
      </p:sp>
      <p:pic>
        <p:nvPicPr>
          <p:cNvPr id="2050" name="Picture 2" descr="Cosa è una matrice di confusione? - Prometheus Blog">
            <a:extLst>
              <a:ext uri="{FF2B5EF4-FFF2-40B4-BE49-F238E27FC236}">
                <a16:creationId xmlns:a16="http://schemas.microsoft.com/office/drawing/2014/main" id="{3F9D4F5E-31FB-23FE-839C-AB325B0CB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39" y="2644506"/>
            <a:ext cx="2123090" cy="1592318"/>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960CBB56-003F-CF88-F85E-0F2AE5F286CB}"/>
              </a:ext>
            </a:extLst>
          </p:cNvPr>
          <p:cNvSpPr txBox="1"/>
          <p:nvPr/>
        </p:nvSpPr>
        <p:spPr>
          <a:xfrm>
            <a:off x="3454893" y="2434408"/>
            <a:ext cx="4572000" cy="1786643"/>
          </a:xfrm>
          <a:prstGeom prst="rect">
            <a:avLst/>
          </a:prstGeom>
          <a:noFill/>
        </p:spPr>
        <p:txBody>
          <a:bodyPr wrap="square">
            <a:spAutoFit/>
          </a:bodyPr>
          <a:lstStyle/>
          <a:p>
            <a:pPr>
              <a:lnSpc>
                <a:spcPct val="150000"/>
              </a:lnSpc>
            </a:pPr>
            <a:endParaRPr lang="it-IT" sz="1500"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it-IT" sz="1500" b="1" dirty="0" err="1">
                <a:latin typeface="Noto Sans" panose="020B0502040504020204" pitchFamily="34" charset="0"/>
                <a:ea typeface="Noto Sans" panose="020B0502040504020204" pitchFamily="34" charset="0"/>
                <a:cs typeface="Noto Sans" panose="020B0502040504020204" pitchFamily="34" charset="0"/>
              </a:rPr>
              <a:t>Equalized</a:t>
            </a:r>
            <a:r>
              <a:rPr lang="it-IT" sz="1500" b="1" dirty="0">
                <a:latin typeface="Noto Sans" panose="020B0502040504020204" pitchFamily="34" charset="0"/>
                <a:ea typeface="Noto Sans" panose="020B0502040504020204" pitchFamily="34" charset="0"/>
                <a:cs typeface="Noto Sans" panose="020B0502040504020204" pitchFamily="34" charset="0"/>
              </a:rPr>
              <a:t> </a:t>
            </a:r>
            <a:r>
              <a:rPr lang="it-IT" sz="1500" b="1" dirty="0" err="1">
                <a:latin typeface="Noto Sans" panose="020B0502040504020204" pitchFamily="34" charset="0"/>
                <a:ea typeface="Noto Sans" panose="020B0502040504020204" pitchFamily="34" charset="0"/>
                <a:cs typeface="Noto Sans" panose="020B0502040504020204" pitchFamily="34" charset="0"/>
              </a:rPr>
              <a:t>Odds</a:t>
            </a:r>
            <a:endParaRPr lang="it-IT" sz="1500" b="1"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it-IT" sz="1500" dirty="0">
                <a:latin typeface="Noto Sans" panose="020B0502040504020204" pitchFamily="34" charset="0"/>
                <a:ea typeface="Noto Sans" panose="020B0502040504020204" pitchFamily="34" charset="0"/>
                <a:cs typeface="Noto Sans" panose="020B0502040504020204" pitchFamily="34" charset="0"/>
              </a:rPr>
              <a:t>Richiede che </a:t>
            </a:r>
            <a:r>
              <a:rPr lang="it-IT" sz="1500" b="1" i="1" dirty="0">
                <a:latin typeface="Noto Sans" panose="020B0502040504020204" pitchFamily="34" charset="0"/>
                <a:ea typeface="Noto Sans" panose="020B0502040504020204" pitchFamily="34" charset="0"/>
                <a:cs typeface="Noto Sans" panose="020B0502040504020204" pitchFamily="34" charset="0"/>
              </a:rPr>
              <a:t>i tassi di veri positivi e falsi positivi siano uguali </a:t>
            </a:r>
            <a:r>
              <a:rPr lang="it-IT" sz="1500" dirty="0">
                <a:latin typeface="Noto Sans" panose="020B0502040504020204" pitchFamily="34" charset="0"/>
                <a:ea typeface="Noto Sans" panose="020B0502040504020204" pitchFamily="34" charset="0"/>
                <a:cs typeface="Noto Sans" panose="020B0502040504020204" pitchFamily="34" charset="0"/>
              </a:rPr>
              <a:t>tra i diversi gruppi demografici, garantendo prestazioni equilibrate.</a:t>
            </a:r>
          </a:p>
        </p:txBody>
      </p:sp>
      <p:sp>
        <p:nvSpPr>
          <p:cNvPr id="5" name="Ovale 4">
            <a:extLst>
              <a:ext uri="{FF2B5EF4-FFF2-40B4-BE49-F238E27FC236}">
                <a16:creationId xmlns:a16="http://schemas.microsoft.com/office/drawing/2014/main" id="{11209FBA-72F6-686D-517E-95E76C6EC290}"/>
              </a:ext>
            </a:extLst>
          </p:cNvPr>
          <p:cNvSpPr/>
          <p:nvPr/>
        </p:nvSpPr>
        <p:spPr>
          <a:xfrm>
            <a:off x="1988598" y="3284739"/>
            <a:ext cx="381740" cy="319596"/>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Ovale 5">
            <a:extLst>
              <a:ext uri="{FF2B5EF4-FFF2-40B4-BE49-F238E27FC236}">
                <a16:creationId xmlns:a16="http://schemas.microsoft.com/office/drawing/2014/main" id="{4FA06621-E67E-5020-5F13-6AD875C5ACB9}"/>
              </a:ext>
            </a:extLst>
          </p:cNvPr>
          <p:cNvSpPr/>
          <p:nvPr/>
        </p:nvSpPr>
        <p:spPr>
          <a:xfrm>
            <a:off x="2578964" y="3284739"/>
            <a:ext cx="381740" cy="319596"/>
          </a:xfrm>
          <a:prstGeom prst="ellipse">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 name="Connettore 2 7">
            <a:extLst>
              <a:ext uri="{FF2B5EF4-FFF2-40B4-BE49-F238E27FC236}">
                <a16:creationId xmlns:a16="http://schemas.microsoft.com/office/drawing/2014/main" id="{979DDBAF-DC9F-C241-0BAB-E5DE4FCF2465}"/>
              </a:ext>
            </a:extLst>
          </p:cNvPr>
          <p:cNvCxnSpPr>
            <a:cxnSpLocks/>
            <a:endCxn id="2050" idx="3"/>
          </p:cNvCxnSpPr>
          <p:nvPr/>
        </p:nvCxnSpPr>
        <p:spPr>
          <a:xfrm flipH="1">
            <a:off x="3114429" y="3440665"/>
            <a:ext cx="340464" cy="0"/>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8855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86A69-6E80-5A52-9368-4272CC62759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FD781AF-D028-53F3-F998-413E8D7DF764}"/>
              </a:ext>
            </a:extLst>
          </p:cNvPr>
          <p:cNvSpPr/>
          <p:nvPr/>
        </p:nvSpPr>
        <p:spPr>
          <a:xfrm>
            <a:off x="3311060" y="281923"/>
            <a:ext cx="2521909" cy="311624"/>
          </a:xfrm>
          <a:prstGeom prst="rect">
            <a:avLst/>
          </a:prstGeom>
          <a:noFill/>
          <a:ln/>
        </p:spPr>
        <p:txBody>
          <a:bodyPr wrap="none" lIns="0" tIns="0" rIns="0" bIns="0" rtlCol="0" anchor="ctr">
            <a:spAutoFit/>
          </a:bodyPr>
          <a:lstStyle/>
          <a:p>
            <a:pPr marL="0" indent="0" algn="ctr">
              <a:buNone/>
            </a:pPr>
            <a:r>
              <a:rPr lang="it-IT" sz="2025" b="1" dirty="0">
                <a:solidFill>
                  <a:srgbClr val="000000"/>
                </a:solidFill>
                <a:latin typeface="Inter" pitchFamily="34" charset="0"/>
                <a:ea typeface="Inter" pitchFamily="34" charset="-122"/>
              </a:rPr>
              <a:t>Tecniche di Mitigazione</a:t>
            </a:r>
            <a:endParaRPr lang="en-US" sz="2025" dirty="0"/>
          </a:p>
        </p:txBody>
      </p:sp>
      <p:sp>
        <p:nvSpPr>
          <p:cNvPr id="10" name="Text 6">
            <a:extLst>
              <a:ext uri="{FF2B5EF4-FFF2-40B4-BE49-F238E27FC236}">
                <a16:creationId xmlns:a16="http://schemas.microsoft.com/office/drawing/2014/main" id="{3FF8F303-72EC-24BB-AD75-58BC9D4B5133}"/>
              </a:ext>
            </a:extLst>
          </p:cNvPr>
          <p:cNvSpPr/>
          <p:nvPr/>
        </p:nvSpPr>
        <p:spPr>
          <a:xfrm>
            <a:off x="578152" y="959769"/>
            <a:ext cx="7774664" cy="984885"/>
          </a:xfrm>
          <a:prstGeom prst="rect">
            <a:avLst/>
          </a:prstGeom>
          <a:noFill/>
          <a:ln/>
        </p:spPr>
        <p:txBody>
          <a:bodyPr wrap="square" lIns="0" tIns="0" rIns="0" bIns="0" rtlCol="0" anchor="ctr">
            <a:spAutoFit/>
          </a:bodyPr>
          <a:lstStyle/>
          <a:p>
            <a:r>
              <a:rPr lang="it-IT" sz="1600" i="1" dirty="0">
                <a:latin typeface="Noto Sans" panose="020B0502040504020204" pitchFamily="34" charset="0"/>
                <a:ea typeface="Noto Sans" panose="020B0502040504020204" pitchFamily="34" charset="0"/>
                <a:cs typeface="Noto Sans" panose="020B0502040504020204" pitchFamily="34" charset="0"/>
              </a:rPr>
              <a:t>La </a:t>
            </a:r>
            <a:r>
              <a:rPr lang="it-IT" sz="1600" b="1" dirty="0">
                <a:latin typeface="Noto Sans" panose="020B0502040504020204" pitchFamily="34" charset="0"/>
                <a:ea typeface="Noto Sans" panose="020B0502040504020204" pitchFamily="34" charset="0"/>
                <a:cs typeface="Noto Sans" panose="020B0502040504020204" pitchFamily="34" charset="0"/>
              </a:rPr>
              <a:t>FAIRNESS </a:t>
            </a:r>
            <a:r>
              <a:rPr lang="it-IT" sz="1600" dirty="0">
                <a:latin typeface="Noto Sans" panose="020B0502040504020204" pitchFamily="34" charset="0"/>
                <a:ea typeface="Noto Sans" panose="020B0502040504020204" pitchFamily="34" charset="0"/>
                <a:cs typeface="Noto Sans" panose="020B0502040504020204" pitchFamily="34" charset="0"/>
              </a:rPr>
              <a:t>si ottiene attraverso </a:t>
            </a:r>
            <a:r>
              <a:rPr lang="it-IT" sz="1600" b="1" dirty="0">
                <a:latin typeface="Noto Sans" panose="020B0502040504020204" pitchFamily="34" charset="0"/>
                <a:ea typeface="Noto Sans" panose="020B0502040504020204" pitchFamily="34" charset="0"/>
                <a:cs typeface="Noto Sans" panose="020B0502040504020204" pitchFamily="34" charset="0"/>
              </a:rPr>
              <a:t>tecniche di mitigazione </a:t>
            </a:r>
            <a:r>
              <a:rPr lang="it-IT" sz="1600" dirty="0">
                <a:latin typeface="Noto Sans" panose="020B0502040504020204" pitchFamily="34" charset="0"/>
                <a:ea typeface="Noto Sans" panose="020B0502040504020204" pitchFamily="34" charset="0"/>
                <a:cs typeface="Noto Sans" panose="020B0502040504020204" pitchFamily="34" charset="0"/>
              </a:rPr>
              <a:t>applicate prima, durante o dopo l’addestramento del modello. </a:t>
            </a:r>
          </a:p>
          <a:p>
            <a:endParaRPr lang="it-IT" sz="1600" dirty="0">
              <a:latin typeface="Noto Sans" panose="020B0502040504020204" pitchFamily="34" charset="0"/>
              <a:ea typeface="Noto Sans" panose="020B0502040504020204" pitchFamily="34" charset="0"/>
              <a:cs typeface="Noto Sans" panose="020B0502040504020204" pitchFamily="34" charset="0"/>
            </a:endParaRPr>
          </a:p>
          <a:p>
            <a:r>
              <a:rPr lang="it-IT" sz="1600" b="1" i="1" dirty="0">
                <a:latin typeface="Noto Sans" panose="020B0502040504020204" pitchFamily="34" charset="0"/>
                <a:ea typeface="Noto Sans" panose="020B0502040504020204" pitchFamily="34" charset="0"/>
                <a:cs typeface="Noto Sans" panose="020B0502040504020204" pitchFamily="34" charset="0"/>
              </a:rPr>
              <a:t>E’ un processo continuo: valutazione, intervento e monitoraggio costante.</a:t>
            </a:r>
          </a:p>
        </p:txBody>
      </p:sp>
      <p:graphicFrame>
        <p:nvGraphicFramePr>
          <p:cNvPr id="6" name="Diagramma 5">
            <a:extLst>
              <a:ext uri="{FF2B5EF4-FFF2-40B4-BE49-F238E27FC236}">
                <a16:creationId xmlns:a16="http://schemas.microsoft.com/office/drawing/2014/main" id="{5CF81430-4323-4283-C22A-9195719944EF}"/>
              </a:ext>
            </a:extLst>
          </p:cNvPr>
          <p:cNvGraphicFramePr/>
          <p:nvPr>
            <p:extLst>
              <p:ext uri="{D42A27DB-BD31-4B8C-83A1-F6EECF244321}">
                <p14:modId xmlns:p14="http://schemas.microsoft.com/office/powerpoint/2010/main" val="3129898037"/>
              </p:ext>
            </p:extLst>
          </p:nvPr>
        </p:nvGraphicFramePr>
        <p:xfrm>
          <a:off x="1659530" y="2271462"/>
          <a:ext cx="5824940" cy="2816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9236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36617E-D231-FFDB-C458-C3384E75DE9E}"/>
            </a:ext>
          </a:extLst>
        </p:cNvPr>
        <p:cNvGrpSpPr/>
        <p:nvPr/>
      </p:nvGrpSpPr>
      <p:grpSpPr>
        <a:xfrm>
          <a:off x="0" y="0"/>
          <a:ext cx="0" cy="0"/>
          <a:chOff x="0" y="0"/>
          <a:chExt cx="0" cy="0"/>
        </a:xfrm>
      </p:grpSpPr>
      <p:sp>
        <p:nvSpPr>
          <p:cNvPr id="4" name="Rettangolo 3">
            <a:extLst>
              <a:ext uri="{FF2B5EF4-FFF2-40B4-BE49-F238E27FC236}">
                <a16:creationId xmlns:a16="http://schemas.microsoft.com/office/drawing/2014/main" id="{1B7630CE-8322-92F6-A0AD-65739B851A1C}"/>
              </a:ext>
            </a:extLst>
          </p:cNvPr>
          <p:cNvSpPr/>
          <p:nvPr/>
        </p:nvSpPr>
        <p:spPr>
          <a:xfrm>
            <a:off x="457200" y="772713"/>
            <a:ext cx="8212455" cy="740269"/>
          </a:xfrm>
          <a:prstGeom prst="rect">
            <a:avLst/>
          </a:prstGeom>
          <a:solidFill>
            <a:schemeClr val="accent1">
              <a:lumMod val="20000"/>
              <a:lumOff val="80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0BC9676D-CA43-577B-3AD4-1EF10766E619}"/>
              </a:ext>
            </a:extLst>
          </p:cNvPr>
          <p:cNvSpPr/>
          <p:nvPr/>
        </p:nvSpPr>
        <p:spPr>
          <a:xfrm>
            <a:off x="2383545" y="281923"/>
            <a:ext cx="4376967" cy="311624"/>
          </a:xfrm>
          <a:prstGeom prst="rect">
            <a:avLst/>
          </a:prstGeom>
          <a:noFill/>
          <a:ln/>
        </p:spPr>
        <p:txBody>
          <a:bodyPr wrap="none" lIns="0" tIns="0" rIns="0" bIns="0" rtlCol="0" anchor="ctr">
            <a:spAutoFit/>
          </a:bodyPr>
          <a:lstStyle/>
          <a:p>
            <a:pPr marL="0" indent="0" algn="ctr">
              <a:buNone/>
            </a:pPr>
            <a:r>
              <a:rPr lang="it-IT" sz="2025" b="1" dirty="0">
                <a:solidFill>
                  <a:srgbClr val="000000"/>
                </a:solidFill>
                <a:latin typeface="Inter" pitchFamily="34" charset="0"/>
                <a:ea typeface="Inter" pitchFamily="34" charset="-122"/>
              </a:rPr>
              <a:t>Tecniche di Mitigazione: </a:t>
            </a:r>
            <a:r>
              <a:rPr lang="it-IT" sz="2025" b="1" dirty="0" err="1">
                <a:solidFill>
                  <a:srgbClr val="000000"/>
                </a:solidFill>
                <a:latin typeface="Inter" pitchFamily="34" charset="0"/>
                <a:ea typeface="Inter" pitchFamily="34" charset="-122"/>
              </a:rPr>
              <a:t>Pre</a:t>
            </a:r>
            <a:r>
              <a:rPr lang="it-IT" sz="2025" b="1" dirty="0">
                <a:solidFill>
                  <a:srgbClr val="000000"/>
                </a:solidFill>
                <a:latin typeface="Inter" pitchFamily="34" charset="0"/>
                <a:ea typeface="Inter" pitchFamily="34" charset="-122"/>
              </a:rPr>
              <a:t>-processing</a:t>
            </a:r>
            <a:endParaRPr lang="en-US" sz="2025" dirty="0"/>
          </a:p>
        </p:txBody>
      </p:sp>
      <p:sp>
        <p:nvSpPr>
          <p:cNvPr id="2" name="Text 6">
            <a:extLst>
              <a:ext uri="{FF2B5EF4-FFF2-40B4-BE49-F238E27FC236}">
                <a16:creationId xmlns:a16="http://schemas.microsoft.com/office/drawing/2014/main" id="{9CDCA1E5-20BF-0A21-3FFF-65A0B4B1F1AF}"/>
              </a:ext>
            </a:extLst>
          </p:cNvPr>
          <p:cNvSpPr/>
          <p:nvPr/>
        </p:nvSpPr>
        <p:spPr>
          <a:xfrm>
            <a:off x="580749" y="772713"/>
            <a:ext cx="7951746" cy="699359"/>
          </a:xfrm>
          <a:prstGeom prst="rect">
            <a:avLst/>
          </a:prstGeom>
          <a:noFill/>
          <a:ln>
            <a:noFill/>
          </a:ln>
        </p:spPr>
        <p:txBody>
          <a:bodyPr wrap="square" lIns="0" tIns="0" rIns="0" bIns="0" rtlCol="0" anchor="ctr">
            <a:spAutoFit/>
          </a:bodyPr>
          <a:lstStyle/>
          <a:p>
            <a:pPr algn="ctr">
              <a:lnSpc>
                <a:spcPct val="150000"/>
              </a:lnSpc>
            </a:pPr>
            <a:r>
              <a:rPr lang="it-IT" sz="1600" b="1" i="1" dirty="0">
                <a:latin typeface="Noto Sans" panose="020B0502040504020204" pitchFamily="34" charset="0"/>
                <a:ea typeface="Noto Sans" panose="020B0502040504020204" pitchFamily="34" charset="0"/>
                <a:cs typeface="Noto Sans" panose="020B0502040504020204" pitchFamily="34" charset="0"/>
              </a:rPr>
              <a:t>PRIMO STEP</a:t>
            </a:r>
          </a:p>
          <a:p>
            <a:pPr algn="ctr">
              <a:lnSpc>
                <a:spcPct val="150000"/>
              </a:lnSpc>
            </a:pPr>
            <a:r>
              <a:rPr lang="it-IT" sz="1600" dirty="0">
                <a:latin typeface="Noto Sans" panose="020B0502040504020204" pitchFamily="34" charset="0"/>
                <a:ea typeface="Noto Sans" panose="020B0502040504020204" pitchFamily="34" charset="0"/>
                <a:cs typeface="Noto Sans" panose="020B0502040504020204" pitchFamily="34" charset="0"/>
              </a:rPr>
              <a:t>Migliorare la rappresentatività dei dati di training e ridurre i segnali di </a:t>
            </a:r>
            <a:r>
              <a:rPr lang="it-IT" sz="1600" dirty="0" err="1">
                <a:latin typeface="Noto Sans" panose="020B0502040504020204" pitchFamily="34" charset="0"/>
                <a:ea typeface="Noto Sans" panose="020B0502040504020204" pitchFamily="34" charset="0"/>
                <a:cs typeface="Noto Sans" panose="020B0502040504020204" pitchFamily="34" charset="0"/>
              </a:rPr>
              <a:t>bias</a:t>
            </a:r>
            <a:endParaRPr lang="it-IT" sz="160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6">
            <a:extLst>
              <a:ext uri="{FF2B5EF4-FFF2-40B4-BE49-F238E27FC236}">
                <a16:creationId xmlns:a16="http://schemas.microsoft.com/office/drawing/2014/main" id="{6DC82B0B-93E6-73E7-B515-A8A430A8EBF9}"/>
              </a:ext>
            </a:extLst>
          </p:cNvPr>
          <p:cNvSpPr/>
          <p:nvPr/>
        </p:nvSpPr>
        <p:spPr>
          <a:xfrm>
            <a:off x="-11017" y="2004671"/>
            <a:ext cx="4319099" cy="330027"/>
          </a:xfrm>
          <a:prstGeom prst="rect">
            <a:avLst/>
          </a:prstGeom>
          <a:noFill/>
          <a:ln/>
        </p:spPr>
        <p:txBody>
          <a:bodyPr wrap="square" lIns="0" tIns="0" rIns="0" bIns="0" rtlCol="0" anchor="ctr">
            <a:spAutoFit/>
          </a:bodyPr>
          <a:lstStyle/>
          <a:p>
            <a:pPr algn="ctr">
              <a:lnSpc>
                <a:spcPct val="150000"/>
              </a:lnSpc>
            </a:pPr>
            <a:r>
              <a:rPr lang="it-IT" sz="1600" b="1" dirty="0">
                <a:latin typeface="Noto Sans" panose="020B0502040504020204" pitchFamily="34" charset="0"/>
                <a:ea typeface="Noto Sans" panose="020B0502040504020204" pitchFamily="34" charset="0"/>
                <a:cs typeface="Noto Sans" panose="020B0502040504020204" pitchFamily="34" charset="0"/>
              </a:rPr>
              <a:t>Bilanciamento del dataset</a:t>
            </a:r>
          </a:p>
        </p:txBody>
      </p:sp>
      <p:sp>
        <p:nvSpPr>
          <p:cNvPr id="6" name="Text 6">
            <a:extLst>
              <a:ext uri="{FF2B5EF4-FFF2-40B4-BE49-F238E27FC236}">
                <a16:creationId xmlns:a16="http://schemas.microsoft.com/office/drawing/2014/main" id="{D6C303AC-10F2-5ED1-C217-7CFE8FF203E0}"/>
              </a:ext>
            </a:extLst>
          </p:cNvPr>
          <p:cNvSpPr/>
          <p:nvPr/>
        </p:nvSpPr>
        <p:spPr>
          <a:xfrm>
            <a:off x="4478655" y="2004671"/>
            <a:ext cx="4319099" cy="1068690"/>
          </a:xfrm>
          <a:prstGeom prst="rect">
            <a:avLst/>
          </a:prstGeom>
          <a:noFill/>
          <a:ln/>
        </p:spPr>
        <p:txBody>
          <a:bodyPr wrap="square" lIns="0" tIns="0" rIns="0" bIns="0" rtlCol="0" anchor="ctr">
            <a:spAutoFit/>
          </a:bodyPr>
          <a:lstStyle/>
          <a:p>
            <a:pPr algn="ctr">
              <a:lnSpc>
                <a:spcPct val="150000"/>
              </a:lnSpc>
            </a:pPr>
            <a:r>
              <a:rPr lang="it-IT" sz="1600" b="1" dirty="0">
                <a:latin typeface="Noto Sans" panose="020B0502040504020204" pitchFamily="34" charset="0"/>
                <a:ea typeface="Noto Sans" panose="020B0502040504020204" pitchFamily="34" charset="0"/>
                <a:cs typeface="Noto Sans" panose="020B0502040504020204" pitchFamily="34" charset="0"/>
              </a:rPr>
              <a:t>Rimozione di variabili sensibili</a:t>
            </a:r>
          </a:p>
          <a:p>
            <a:pPr algn="ctr">
              <a:lnSpc>
                <a:spcPct val="150000"/>
              </a:lnSpc>
            </a:pPr>
            <a:r>
              <a:rPr lang="it-IT" sz="1600" dirty="0">
                <a:latin typeface="Noto Sans" panose="020B0502040504020204" pitchFamily="34" charset="0"/>
                <a:ea typeface="Noto Sans" panose="020B0502040504020204" pitchFamily="34" charset="0"/>
                <a:cs typeface="Noto Sans" panose="020B0502040504020204" pitchFamily="34" charset="0"/>
              </a:rPr>
              <a:t>ovvero attributi che non dovrebbero influenzare le decisioni</a:t>
            </a:r>
          </a:p>
        </p:txBody>
      </p:sp>
      <p:sp>
        <p:nvSpPr>
          <p:cNvPr id="7" name="Text 6">
            <a:extLst>
              <a:ext uri="{FF2B5EF4-FFF2-40B4-BE49-F238E27FC236}">
                <a16:creationId xmlns:a16="http://schemas.microsoft.com/office/drawing/2014/main" id="{E38ED1A9-E9F7-1048-0D50-3CD2F971AAF3}"/>
              </a:ext>
            </a:extLst>
          </p:cNvPr>
          <p:cNvSpPr/>
          <p:nvPr/>
        </p:nvSpPr>
        <p:spPr>
          <a:xfrm>
            <a:off x="2412450" y="3515448"/>
            <a:ext cx="4319099" cy="1068690"/>
          </a:xfrm>
          <a:prstGeom prst="rect">
            <a:avLst/>
          </a:prstGeom>
          <a:noFill/>
          <a:ln/>
        </p:spPr>
        <p:txBody>
          <a:bodyPr wrap="square" lIns="0" tIns="0" rIns="0" bIns="0" rtlCol="0" anchor="ctr">
            <a:spAutoFit/>
          </a:bodyPr>
          <a:lstStyle/>
          <a:p>
            <a:pPr algn="ctr">
              <a:lnSpc>
                <a:spcPct val="150000"/>
              </a:lnSpc>
            </a:pPr>
            <a:r>
              <a:rPr lang="it-IT" sz="1600" b="1" dirty="0">
                <a:latin typeface="Noto Sans" panose="020B0502040504020204" pitchFamily="34" charset="0"/>
                <a:ea typeface="Noto Sans" panose="020B0502040504020204" pitchFamily="34" charset="0"/>
                <a:cs typeface="Noto Sans" panose="020B0502040504020204" pitchFamily="34" charset="0"/>
              </a:rPr>
              <a:t>Data </a:t>
            </a:r>
            <a:r>
              <a:rPr lang="it-IT" sz="1600" b="1" dirty="0" err="1">
                <a:latin typeface="Noto Sans" panose="020B0502040504020204" pitchFamily="34" charset="0"/>
                <a:ea typeface="Noto Sans" panose="020B0502040504020204" pitchFamily="34" charset="0"/>
                <a:cs typeface="Noto Sans" panose="020B0502040504020204" pitchFamily="34" charset="0"/>
              </a:rPr>
              <a:t>augmentation</a:t>
            </a:r>
            <a:endParaRPr lang="it-IT" sz="1600" b="1" dirty="0">
              <a:latin typeface="Noto Sans" panose="020B0502040504020204" pitchFamily="34" charset="0"/>
              <a:ea typeface="Noto Sans" panose="020B0502040504020204" pitchFamily="34" charset="0"/>
              <a:cs typeface="Noto Sans" panose="020B0502040504020204" pitchFamily="34" charset="0"/>
            </a:endParaRPr>
          </a:p>
          <a:p>
            <a:pPr algn="ctr">
              <a:lnSpc>
                <a:spcPct val="150000"/>
              </a:lnSpc>
            </a:pPr>
            <a:r>
              <a:rPr lang="it-IT" sz="1600" dirty="0">
                <a:latin typeface="Noto Sans" panose="020B0502040504020204" pitchFamily="34" charset="0"/>
                <a:ea typeface="Noto Sans" panose="020B0502040504020204" pitchFamily="34" charset="0"/>
                <a:cs typeface="Noto Sans" panose="020B0502040504020204" pitchFamily="34" charset="0"/>
              </a:rPr>
              <a:t>attraverso la generazione di nuovi dati a partire da quelli esistenti</a:t>
            </a:r>
          </a:p>
        </p:txBody>
      </p:sp>
      <p:sp>
        <p:nvSpPr>
          <p:cNvPr id="8" name="Text 6">
            <a:extLst>
              <a:ext uri="{FF2B5EF4-FFF2-40B4-BE49-F238E27FC236}">
                <a16:creationId xmlns:a16="http://schemas.microsoft.com/office/drawing/2014/main" id="{835A31BB-0D80-8C48-887B-14BD511FC0D2}"/>
              </a:ext>
            </a:extLst>
          </p:cNvPr>
          <p:cNvSpPr/>
          <p:nvPr/>
        </p:nvSpPr>
        <p:spPr>
          <a:xfrm>
            <a:off x="611438" y="2360128"/>
            <a:ext cx="1423013" cy="801501"/>
          </a:xfrm>
          <a:prstGeom prst="rect">
            <a:avLst/>
          </a:prstGeom>
          <a:noFill/>
          <a:ln/>
        </p:spPr>
        <p:txBody>
          <a:bodyPr wrap="square" lIns="0" tIns="0" rIns="0" bIns="0" rtlCol="0" anchor="ctr">
            <a:spAutoFit/>
          </a:bodyPr>
          <a:lstStyle/>
          <a:p>
            <a:pPr algn="ctr">
              <a:lnSpc>
                <a:spcPct val="150000"/>
              </a:lnSpc>
            </a:pPr>
            <a:r>
              <a:rPr lang="it-IT" sz="1200" b="1" dirty="0" err="1">
                <a:latin typeface="Noto Sans" panose="020B0502040504020204" pitchFamily="34" charset="0"/>
                <a:ea typeface="Noto Sans" panose="020B0502040504020204" pitchFamily="34" charset="0"/>
                <a:cs typeface="Noto Sans" panose="020B0502040504020204" pitchFamily="34" charset="0"/>
              </a:rPr>
              <a:t>undersampling</a:t>
            </a:r>
            <a:r>
              <a:rPr lang="it-IT" sz="1200" b="1" dirty="0">
                <a:latin typeface="Noto Sans" panose="020B0502040504020204" pitchFamily="34" charset="0"/>
                <a:ea typeface="Noto Sans" panose="020B0502040504020204" pitchFamily="34" charset="0"/>
                <a:cs typeface="Noto Sans" panose="020B0502040504020204" pitchFamily="34" charset="0"/>
              </a:rPr>
              <a:t> </a:t>
            </a:r>
          </a:p>
          <a:p>
            <a:pPr algn="ctr">
              <a:lnSpc>
                <a:spcPct val="150000"/>
              </a:lnSpc>
            </a:pPr>
            <a:r>
              <a:rPr lang="it-IT" sz="1200" dirty="0">
                <a:latin typeface="Noto Sans" panose="020B0502040504020204" pitchFamily="34" charset="0"/>
                <a:ea typeface="Noto Sans" panose="020B0502040504020204" pitchFamily="34" charset="0"/>
                <a:cs typeface="Noto Sans" panose="020B0502040504020204" pitchFamily="34" charset="0"/>
              </a:rPr>
              <a:t>rimozione esempi classe dominante</a:t>
            </a:r>
          </a:p>
        </p:txBody>
      </p:sp>
      <p:sp>
        <p:nvSpPr>
          <p:cNvPr id="9" name="Text 6">
            <a:extLst>
              <a:ext uri="{FF2B5EF4-FFF2-40B4-BE49-F238E27FC236}">
                <a16:creationId xmlns:a16="http://schemas.microsoft.com/office/drawing/2014/main" id="{CF4B65E2-ABD8-ED3E-66E3-AABEF1EBA3AB}"/>
              </a:ext>
            </a:extLst>
          </p:cNvPr>
          <p:cNvSpPr/>
          <p:nvPr/>
        </p:nvSpPr>
        <p:spPr>
          <a:xfrm>
            <a:off x="2313787" y="2360128"/>
            <a:ext cx="1423013" cy="801501"/>
          </a:xfrm>
          <a:prstGeom prst="rect">
            <a:avLst/>
          </a:prstGeom>
          <a:noFill/>
          <a:ln/>
        </p:spPr>
        <p:txBody>
          <a:bodyPr wrap="square" lIns="0" tIns="0" rIns="0" bIns="0" rtlCol="0" anchor="ctr">
            <a:spAutoFit/>
          </a:bodyPr>
          <a:lstStyle/>
          <a:p>
            <a:pPr algn="ctr">
              <a:lnSpc>
                <a:spcPct val="150000"/>
              </a:lnSpc>
            </a:pPr>
            <a:r>
              <a:rPr lang="it-IT" sz="1200" b="1" dirty="0" err="1">
                <a:latin typeface="Noto Sans" panose="020B0502040504020204" pitchFamily="34" charset="0"/>
                <a:ea typeface="Noto Sans" panose="020B0502040504020204" pitchFamily="34" charset="0"/>
                <a:cs typeface="Noto Sans" panose="020B0502040504020204" pitchFamily="34" charset="0"/>
              </a:rPr>
              <a:t>oversampling</a:t>
            </a:r>
            <a:r>
              <a:rPr lang="it-IT" sz="1200" b="1" dirty="0">
                <a:latin typeface="Noto Sans" panose="020B0502040504020204" pitchFamily="34" charset="0"/>
                <a:ea typeface="Noto Sans" panose="020B0502040504020204" pitchFamily="34" charset="0"/>
                <a:cs typeface="Noto Sans" panose="020B0502040504020204" pitchFamily="34" charset="0"/>
              </a:rPr>
              <a:t> </a:t>
            </a:r>
          </a:p>
          <a:p>
            <a:pPr algn="ctr">
              <a:lnSpc>
                <a:spcPct val="150000"/>
              </a:lnSpc>
            </a:pPr>
            <a:r>
              <a:rPr lang="it-IT" sz="1200" dirty="0">
                <a:latin typeface="Noto Sans" panose="020B0502040504020204" pitchFamily="34" charset="0"/>
                <a:ea typeface="Noto Sans" panose="020B0502040504020204" pitchFamily="34" charset="0"/>
                <a:cs typeface="Noto Sans" panose="020B0502040504020204" pitchFamily="34" charset="0"/>
              </a:rPr>
              <a:t>aggiunta esempi classe minoritaria</a:t>
            </a:r>
          </a:p>
        </p:txBody>
      </p:sp>
    </p:spTree>
    <p:extLst>
      <p:ext uri="{BB962C8B-B14F-4D97-AF65-F5344CB8AC3E}">
        <p14:creationId xmlns:p14="http://schemas.microsoft.com/office/powerpoint/2010/main" val="1009698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21BA3-B395-68A8-D248-BADE7C627755}"/>
            </a:ext>
          </a:extLst>
        </p:cNvPr>
        <p:cNvGrpSpPr/>
        <p:nvPr/>
      </p:nvGrpSpPr>
      <p:grpSpPr>
        <a:xfrm>
          <a:off x="0" y="0"/>
          <a:ext cx="0" cy="0"/>
          <a:chOff x="0" y="0"/>
          <a:chExt cx="0" cy="0"/>
        </a:xfrm>
      </p:grpSpPr>
      <p:sp>
        <p:nvSpPr>
          <p:cNvPr id="4" name="Rettangolo 3">
            <a:extLst>
              <a:ext uri="{FF2B5EF4-FFF2-40B4-BE49-F238E27FC236}">
                <a16:creationId xmlns:a16="http://schemas.microsoft.com/office/drawing/2014/main" id="{3F9EAE13-F19C-3B96-6A91-D1850CAE400F}"/>
              </a:ext>
            </a:extLst>
          </p:cNvPr>
          <p:cNvSpPr/>
          <p:nvPr/>
        </p:nvSpPr>
        <p:spPr>
          <a:xfrm>
            <a:off x="457200" y="772713"/>
            <a:ext cx="8212455" cy="740269"/>
          </a:xfrm>
          <a:prstGeom prst="rect">
            <a:avLst/>
          </a:prstGeom>
          <a:solidFill>
            <a:schemeClr val="accent1">
              <a:lumMod val="20000"/>
              <a:lumOff val="80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8AA2D2B9-FADD-80DF-2B98-F97BC36C027E}"/>
              </a:ext>
            </a:extLst>
          </p:cNvPr>
          <p:cNvSpPr/>
          <p:nvPr/>
        </p:nvSpPr>
        <p:spPr>
          <a:xfrm>
            <a:off x="2604112" y="281923"/>
            <a:ext cx="3935822" cy="311624"/>
          </a:xfrm>
          <a:prstGeom prst="rect">
            <a:avLst/>
          </a:prstGeom>
          <a:noFill/>
          <a:ln/>
        </p:spPr>
        <p:txBody>
          <a:bodyPr wrap="none" lIns="0" tIns="0" rIns="0" bIns="0" rtlCol="0" anchor="ctr">
            <a:spAutoFit/>
          </a:bodyPr>
          <a:lstStyle/>
          <a:p>
            <a:pPr marL="0" indent="0" algn="ctr">
              <a:buNone/>
            </a:pPr>
            <a:r>
              <a:rPr lang="it-IT" sz="2025" b="1" dirty="0">
                <a:solidFill>
                  <a:srgbClr val="000000"/>
                </a:solidFill>
                <a:latin typeface="Inter" pitchFamily="34" charset="0"/>
                <a:ea typeface="Inter" pitchFamily="34" charset="-122"/>
              </a:rPr>
              <a:t>Tecniche di Mitigazione: Processing</a:t>
            </a:r>
            <a:endParaRPr lang="en-US" sz="2025" dirty="0"/>
          </a:p>
        </p:txBody>
      </p:sp>
      <p:sp>
        <p:nvSpPr>
          <p:cNvPr id="2" name="Text 6">
            <a:extLst>
              <a:ext uri="{FF2B5EF4-FFF2-40B4-BE49-F238E27FC236}">
                <a16:creationId xmlns:a16="http://schemas.microsoft.com/office/drawing/2014/main" id="{46922EB0-E778-1F41-1581-85D93268B849}"/>
              </a:ext>
            </a:extLst>
          </p:cNvPr>
          <p:cNvSpPr/>
          <p:nvPr/>
        </p:nvSpPr>
        <p:spPr>
          <a:xfrm>
            <a:off x="580749" y="772713"/>
            <a:ext cx="7951746" cy="699359"/>
          </a:xfrm>
          <a:prstGeom prst="rect">
            <a:avLst/>
          </a:prstGeom>
          <a:noFill/>
          <a:ln>
            <a:noFill/>
          </a:ln>
        </p:spPr>
        <p:txBody>
          <a:bodyPr wrap="square" lIns="0" tIns="0" rIns="0" bIns="0" rtlCol="0" anchor="ctr">
            <a:spAutoFit/>
          </a:bodyPr>
          <a:lstStyle/>
          <a:p>
            <a:pPr algn="ctr">
              <a:lnSpc>
                <a:spcPct val="150000"/>
              </a:lnSpc>
            </a:pPr>
            <a:r>
              <a:rPr lang="it-IT" sz="1600" b="1" i="1" dirty="0">
                <a:latin typeface="Noto Sans" panose="020B0502040504020204" pitchFamily="34" charset="0"/>
                <a:ea typeface="Noto Sans" panose="020B0502040504020204" pitchFamily="34" charset="0"/>
                <a:cs typeface="Noto Sans" panose="020B0502040504020204" pitchFamily="34" charset="0"/>
              </a:rPr>
              <a:t>SECONDO STEP</a:t>
            </a:r>
          </a:p>
          <a:p>
            <a:pPr algn="ctr">
              <a:lnSpc>
                <a:spcPct val="150000"/>
              </a:lnSpc>
            </a:pPr>
            <a:r>
              <a:rPr lang="it-IT" sz="1600" dirty="0">
                <a:latin typeface="Noto Sans" panose="020B0502040504020204" pitchFamily="34" charset="0"/>
                <a:ea typeface="Noto Sans" panose="020B0502040504020204" pitchFamily="34" charset="0"/>
                <a:cs typeface="Noto Sans" panose="020B0502040504020204" pitchFamily="34" charset="0"/>
              </a:rPr>
              <a:t>Applicare algoritmi di training </a:t>
            </a:r>
            <a:r>
              <a:rPr lang="it-IT" sz="1600" dirty="0" err="1">
                <a:latin typeface="Noto Sans" panose="020B0502040504020204" pitchFamily="34" charset="0"/>
                <a:ea typeface="Noto Sans" panose="020B0502040504020204" pitchFamily="34" charset="0"/>
                <a:cs typeface="Noto Sans" panose="020B0502040504020204" pitchFamily="34" charset="0"/>
              </a:rPr>
              <a:t>fairness-aware</a:t>
            </a:r>
            <a:endParaRPr lang="it-IT" sz="160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6">
            <a:extLst>
              <a:ext uri="{FF2B5EF4-FFF2-40B4-BE49-F238E27FC236}">
                <a16:creationId xmlns:a16="http://schemas.microsoft.com/office/drawing/2014/main" id="{944BA542-9F21-CA12-F717-6A52F858606A}"/>
              </a:ext>
            </a:extLst>
          </p:cNvPr>
          <p:cNvSpPr/>
          <p:nvPr/>
        </p:nvSpPr>
        <p:spPr>
          <a:xfrm>
            <a:off x="457200" y="2719292"/>
            <a:ext cx="8563251" cy="1904560"/>
          </a:xfrm>
          <a:prstGeom prst="rect">
            <a:avLst/>
          </a:prstGeom>
          <a:noFill/>
          <a:ln/>
        </p:spPr>
        <p:txBody>
          <a:bodyPr wrap="square" lIns="0" tIns="0" rIns="0" bIns="0" rtlCol="0" anchor="ctr">
            <a:spAutoFit/>
          </a:bodyPr>
          <a:lstStyle/>
          <a:p>
            <a:pPr>
              <a:lnSpc>
                <a:spcPct val="150000"/>
              </a:lnSpc>
            </a:pPr>
            <a:r>
              <a:rPr lang="it-IT" sz="1400" i="1" dirty="0">
                <a:latin typeface="Noto Sans" panose="020B0502040504020204" pitchFamily="34" charset="0"/>
                <a:ea typeface="Noto Sans" panose="020B0502040504020204" pitchFamily="34" charset="0"/>
                <a:cs typeface="Noto Sans" panose="020B0502040504020204" pitchFamily="34" charset="0"/>
              </a:rPr>
              <a:t>Esempio: </a:t>
            </a:r>
            <a:r>
              <a:rPr lang="it-IT" sz="1400" b="1" i="1" dirty="0" err="1">
                <a:latin typeface="Noto Sans" panose="020B0502040504020204" pitchFamily="34" charset="0"/>
                <a:ea typeface="Noto Sans" panose="020B0502040504020204" pitchFamily="34" charset="0"/>
                <a:cs typeface="Noto Sans" panose="020B0502040504020204" pitchFamily="34" charset="0"/>
              </a:rPr>
              <a:t>Adversarial</a:t>
            </a:r>
            <a:r>
              <a:rPr lang="it-IT" sz="1400" b="1" i="1" dirty="0">
                <a:latin typeface="Noto Sans" panose="020B0502040504020204" pitchFamily="34" charset="0"/>
                <a:ea typeface="Noto Sans" panose="020B0502040504020204" pitchFamily="34" charset="0"/>
                <a:cs typeface="Noto Sans" panose="020B0502040504020204" pitchFamily="34" charset="0"/>
              </a:rPr>
              <a:t> </a:t>
            </a:r>
            <a:r>
              <a:rPr lang="it-IT" sz="1400" b="1" i="1" dirty="0" err="1">
                <a:latin typeface="Noto Sans" panose="020B0502040504020204" pitchFamily="34" charset="0"/>
                <a:ea typeface="Noto Sans" panose="020B0502040504020204" pitchFamily="34" charset="0"/>
                <a:cs typeface="Noto Sans" panose="020B0502040504020204" pitchFamily="34" charset="0"/>
              </a:rPr>
              <a:t>Debiasing</a:t>
            </a:r>
            <a:endParaRPr lang="it-IT" sz="1400" b="1" i="1" dirty="0">
              <a:latin typeface="Noto Sans" panose="020B0502040504020204" pitchFamily="34" charset="0"/>
              <a:ea typeface="Noto Sans" panose="020B0502040504020204" pitchFamily="34" charset="0"/>
              <a:cs typeface="Noto Sans" panose="020B0502040504020204" pitchFamily="34" charset="0"/>
            </a:endParaRPr>
          </a:p>
          <a:p>
            <a:pPr marL="285750" indent="-285750">
              <a:lnSpc>
                <a:spcPct val="150000"/>
              </a:lnSpc>
              <a:buFont typeface="Wingdings" panose="05000000000000000000" pitchFamily="2" charset="2"/>
              <a:buChar char="Ø"/>
            </a:pPr>
            <a:r>
              <a:rPr lang="it-IT" sz="1400" dirty="0">
                <a:latin typeface="Noto Sans" panose="020B0502040504020204" pitchFamily="34" charset="0"/>
                <a:ea typeface="Noto Sans" panose="020B0502040504020204" pitchFamily="34" charset="0"/>
                <a:cs typeface="Noto Sans" panose="020B0502040504020204" pitchFamily="34" charset="0"/>
              </a:rPr>
              <a:t>Il </a:t>
            </a:r>
            <a:r>
              <a:rPr lang="it-IT" sz="1400" b="1" dirty="0">
                <a:latin typeface="Noto Sans" panose="020B0502040504020204" pitchFamily="34" charset="0"/>
                <a:ea typeface="Noto Sans" panose="020B0502040504020204" pitchFamily="34" charset="0"/>
                <a:cs typeface="Noto Sans" panose="020B0502040504020204" pitchFamily="34" charset="0"/>
              </a:rPr>
              <a:t>modello principale</a:t>
            </a:r>
            <a:r>
              <a:rPr lang="it-IT" sz="1400" dirty="0">
                <a:latin typeface="Noto Sans" panose="020B0502040504020204" pitchFamily="34" charset="0"/>
                <a:ea typeface="Noto Sans" panose="020B0502040504020204" pitchFamily="34" charset="0"/>
                <a:cs typeface="Noto Sans" panose="020B0502040504020204" pitchFamily="34" charset="0"/>
              </a:rPr>
              <a:t> deve fare una predizione cercando di «nascondere» gli attributi sensibili nelle varie rappresentazioni intermedie</a:t>
            </a:r>
          </a:p>
          <a:p>
            <a:pPr marL="285750" indent="-285750">
              <a:lnSpc>
                <a:spcPct val="150000"/>
              </a:lnSpc>
              <a:buFont typeface="Wingdings" panose="05000000000000000000" pitchFamily="2" charset="2"/>
              <a:buChar char="Ø"/>
            </a:pPr>
            <a:r>
              <a:rPr lang="it-IT" sz="1400" dirty="0">
                <a:latin typeface="Noto Sans" panose="020B0502040504020204" pitchFamily="34" charset="0"/>
                <a:ea typeface="Noto Sans" panose="020B0502040504020204" pitchFamily="34" charset="0"/>
                <a:cs typeface="Noto Sans" panose="020B0502040504020204" pitchFamily="34" charset="0"/>
              </a:rPr>
              <a:t>Il </a:t>
            </a:r>
            <a:r>
              <a:rPr lang="it-IT" sz="1400" b="1" dirty="0">
                <a:latin typeface="Noto Sans" panose="020B0502040504020204" pitchFamily="34" charset="0"/>
                <a:ea typeface="Noto Sans" panose="020B0502040504020204" pitchFamily="34" charset="0"/>
                <a:cs typeface="Noto Sans" panose="020B0502040504020204" pitchFamily="34" charset="0"/>
              </a:rPr>
              <a:t>modello avversario</a:t>
            </a:r>
            <a:r>
              <a:rPr lang="it-IT" sz="1400" dirty="0">
                <a:latin typeface="Noto Sans" panose="020B0502040504020204" pitchFamily="34" charset="0"/>
                <a:ea typeface="Noto Sans" panose="020B0502040504020204" pitchFamily="34" charset="0"/>
                <a:cs typeface="Noto Sans" panose="020B0502040504020204" pitchFamily="34" charset="0"/>
              </a:rPr>
              <a:t> cerca di indovinare l’attributo sensibile dalle rappresentazioni intermedie del modello principale</a:t>
            </a:r>
          </a:p>
          <a:p>
            <a:pPr>
              <a:lnSpc>
                <a:spcPct val="150000"/>
              </a:lnSpc>
            </a:pPr>
            <a:r>
              <a:rPr lang="it-IT" sz="1400" b="1" i="1" dirty="0">
                <a:latin typeface="Noto Sans" panose="020B0502040504020204" pitchFamily="34" charset="0"/>
                <a:ea typeface="Noto Sans" panose="020B0502040504020204" pitchFamily="34" charset="0"/>
                <a:cs typeface="Noto Sans" panose="020B0502040504020204" pitchFamily="34" charset="0"/>
              </a:rPr>
              <a:t>Il modello principale diventa «neutrale», riducendo il </a:t>
            </a:r>
            <a:r>
              <a:rPr lang="it-IT" sz="1400" b="1" i="1" dirty="0" err="1">
                <a:latin typeface="Noto Sans" panose="020B0502040504020204" pitchFamily="34" charset="0"/>
                <a:ea typeface="Noto Sans" panose="020B0502040504020204" pitchFamily="34" charset="0"/>
                <a:cs typeface="Noto Sans" panose="020B0502040504020204" pitchFamily="34" charset="0"/>
              </a:rPr>
              <a:t>bias</a:t>
            </a:r>
            <a:endParaRPr lang="it-IT" sz="1400" b="1" i="1"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6">
            <a:extLst>
              <a:ext uri="{FF2B5EF4-FFF2-40B4-BE49-F238E27FC236}">
                <a16:creationId xmlns:a16="http://schemas.microsoft.com/office/drawing/2014/main" id="{FC421B43-3A7F-2FE3-7B6D-5C59F5E985F6}"/>
              </a:ext>
            </a:extLst>
          </p:cNvPr>
          <p:cNvSpPr/>
          <p:nvPr/>
        </p:nvSpPr>
        <p:spPr>
          <a:xfrm>
            <a:off x="323574" y="1735878"/>
            <a:ext cx="8346081" cy="611899"/>
          </a:xfrm>
          <a:prstGeom prst="rect">
            <a:avLst/>
          </a:prstGeom>
          <a:noFill/>
          <a:ln/>
        </p:spPr>
        <p:txBody>
          <a:bodyPr wrap="square" lIns="0" tIns="0" rIns="0" bIns="0" rtlCol="0" anchor="ctr">
            <a:spAutoFit/>
          </a:bodyPr>
          <a:lstStyle/>
          <a:p>
            <a:pPr algn="ctr">
              <a:lnSpc>
                <a:spcPct val="150000"/>
              </a:lnSpc>
            </a:pPr>
            <a:r>
              <a:rPr lang="it-IT" sz="1400" i="1" dirty="0">
                <a:latin typeface="Noto Sans" panose="020B0502040504020204" pitchFamily="34" charset="0"/>
                <a:ea typeface="Noto Sans" panose="020B0502040504020204" pitchFamily="34" charset="0"/>
                <a:cs typeface="Noto Sans" panose="020B0502040504020204" pitchFamily="34" charset="0"/>
              </a:rPr>
              <a:t>L'obiettivo è apprendere rappresentazioni di dati che siano neutre rispetto alle variabili sensibili, per evitare che queste influenzino le decisioni del modello.</a:t>
            </a:r>
          </a:p>
        </p:txBody>
      </p:sp>
    </p:spTree>
    <p:extLst>
      <p:ext uri="{BB962C8B-B14F-4D97-AF65-F5344CB8AC3E}">
        <p14:creationId xmlns:p14="http://schemas.microsoft.com/office/powerpoint/2010/main" val="209092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0216A-5365-8833-5A12-46FE72047EF1}"/>
            </a:ext>
          </a:extLst>
        </p:cNvPr>
        <p:cNvGrpSpPr/>
        <p:nvPr/>
      </p:nvGrpSpPr>
      <p:grpSpPr>
        <a:xfrm>
          <a:off x="0" y="0"/>
          <a:ext cx="0" cy="0"/>
          <a:chOff x="0" y="0"/>
          <a:chExt cx="0" cy="0"/>
        </a:xfrm>
      </p:grpSpPr>
      <p:sp>
        <p:nvSpPr>
          <p:cNvPr id="4" name="Rettangolo 3">
            <a:extLst>
              <a:ext uri="{FF2B5EF4-FFF2-40B4-BE49-F238E27FC236}">
                <a16:creationId xmlns:a16="http://schemas.microsoft.com/office/drawing/2014/main" id="{D3675AAA-9E02-4924-76EF-F91AC692E2F6}"/>
              </a:ext>
            </a:extLst>
          </p:cNvPr>
          <p:cNvSpPr/>
          <p:nvPr/>
        </p:nvSpPr>
        <p:spPr>
          <a:xfrm>
            <a:off x="457200" y="772713"/>
            <a:ext cx="8212455" cy="740269"/>
          </a:xfrm>
          <a:prstGeom prst="rect">
            <a:avLst/>
          </a:prstGeom>
          <a:solidFill>
            <a:schemeClr val="accent1">
              <a:lumMod val="20000"/>
              <a:lumOff val="80000"/>
            </a:scheme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a:extLst>
              <a:ext uri="{FF2B5EF4-FFF2-40B4-BE49-F238E27FC236}">
                <a16:creationId xmlns:a16="http://schemas.microsoft.com/office/drawing/2014/main" id="{9B9B9EEE-0883-9060-7F85-0F7295B117B0}"/>
              </a:ext>
            </a:extLst>
          </p:cNvPr>
          <p:cNvSpPr/>
          <p:nvPr/>
        </p:nvSpPr>
        <p:spPr>
          <a:xfrm>
            <a:off x="2329039" y="281923"/>
            <a:ext cx="4485972" cy="311624"/>
          </a:xfrm>
          <a:prstGeom prst="rect">
            <a:avLst/>
          </a:prstGeom>
          <a:noFill/>
          <a:ln/>
        </p:spPr>
        <p:txBody>
          <a:bodyPr wrap="none" lIns="0" tIns="0" rIns="0" bIns="0" rtlCol="0" anchor="ctr">
            <a:spAutoFit/>
          </a:bodyPr>
          <a:lstStyle/>
          <a:p>
            <a:pPr marL="0" indent="0" algn="ctr">
              <a:buNone/>
            </a:pPr>
            <a:r>
              <a:rPr lang="it-IT" sz="2025" b="1" dirty="0">
                <a:solidFill>
                  <a:srgbClr val="000000"/>
                </a:solidFill>
                <a:latin typeface="Inter" pitchFamily="34" charset="0"/>
                <a:ea typeface="Inter" pitchFamily="34" charset="-122"/>
              </a:rPr>
              <a:t>Tecniche di Mitigazione: Post-processing</a:t>
            </a:r>
            <a:endParaRPr lang="en-US" sz="2025" dirty="0"/>
          </a:p>
        </p:txBody>
      </p:sp>
      <p:sp>
        <p:nvSpPr>
          <p:cNvPr id="2" name="Text 6">
            <a:extLst>
              <a:ext uri="{FF2B5EF4-FFF2-40B4-BE49-F238E27FC236}">
                <a16:creationId xmlns:a16="http://schemas.microsoft.com/office/drawing/2014/main" id="{B9389277-0B9B-CCCA-4C9E-9CD3EA62F551}"/>
              </a:ext>
            </a:extLst>
          </p:cNvPr>
          <p:cNvSpPr/>
          <p:nvPr/>
        </p:nvSpPr>
        <p:spPr>
          <a:xfrm>
            <a:off x="580749" y="772713"/>
            <a:ext cx="7951746" cy="699359"/>
          </a:xfrm>
          <a:prstGeom prst="rect">
            <a:avLst/>
          </a:prstGeom>
          <a:noFill/>
          <a:ln>
            <a:noFill/>
          </a:ln>
        </p:spPr>
        <p:txBody>
          <a:bodyPr wrap="square" lIns="0" tIns="0" rIns="0" bIns="0" rtlCol="0" anchor="ctr">
            <a:spAutoFit/>
          </a:bodyPr>
          <a:lstStyle/>
          <a:p>
            <a:pPr algn="ctr">
              <a:lnSpc>
                <a:spcPct val="150000"/>
              </a:lnSpc>
            </a:pPr>
            <a:r>
              <a:rPr lang="it-IT" sz="1600" b="1" i="1" dirty="0">
                <a:latin typeface="Noto Sans" panose="020B0502040504020204" pitchFamily="34" charset="0"/>
                <a:ea typeface="Noto Sans" panose="020B0502040504020204" pitchFamily="34" charset="0"/>
                <a:cs typeface="Noto Sans" panose="020B0502040504020204" pitchFamily="34" charset="0"/>
              </a:rPr>
              <a:t>TERZO STEP</a:t>
            </a:r>
          </a:p>
          <a:p>
            <a:pPr algn="ctr">
              <a:lnSpc>
                <a:spcPct val="150000"/>
              </a:lnSpc>
            </a:pPr>
            <a:r>
              <a:rPr lang="it-IT" sz="1600" dirty="0">
                <a:latin typeface="Noto Sans" panose="020B0502040504020204" pitchFamily="34" charset="0"/>
                <a:ea typeface="Noto Sans" panose="020B0502040504020204" pitchFamily="34" charset="0"/>
                <a:cs typeface="Noto Sans" panose="020B0502040504020204" pitchFamily="34" charset="0"/>
              </a:rPr>
              <a:t>Correggere le decisioni dopo il training</a:t>
            </a:r>
          </a:p>
        </p:txBody>
      </p:sp>
      <p:sp>
        <p:nvSpPr>
          <p:cNvPr id="11" name="Text 6">
            <a:extLst>
              <a:ext uri="{FF2B5EF4-FFF2-40B4-BE49-F238E27FC236}">
                <a16:creationId xmlns:a16="http://schemas.microsoft.com/office/drawing/2014/main" id="{11B4D935-58D5-16FC-F3E3-753C24811F8A}"/>
              </a:ext>
            </a:extLst>
          </p:cNvPr>
          <p:cNvSpPr/>
          <p:nvPr/>
        </p:nvSpPr>
        <p:spPr>
          <a:xfrm>
            <a:off x="457200" y="2076584"/>
            <a:ext cx="4020905" cy="2227726"/>
          </a:xfrm>
          <a:prstGeom prst="rect">
            <a:avLst/>
          </a:prstGeom>
          <a:noFill/>
          <a:ln/>
        </p:spPr>
        <p:txBody>
          <a:bodyPr wrap="square" lIns="0" tIns="0" rIns="0" bIns="0" rtlCol="0" anchor="ctr">
            <a:spAutoFit/>
          </a:bodyPr>
          <a:lstStyle/>
          <a:p>
            <a:pPr algn="ctr">
              <a:lnSpc>
                <a:spcPct val="150000"/>
              </a:lnSpc>
            </a:pPr>
            <a:r>
              <a:rPr lang="it-IT" sz="1400" b="1" i="1" dirty="0">
                <a:latin typeface="Noto Sans" panose="020B0502040504020204" pitchFamily="34" charset="0"/>
                <a:ea typeface="Noto Sans" panose="020B0502040504020204" pitchFamily="34" charset="0"/>
                <a:cs typeface="Noto Sans" panose="020B0502040504020204" pitchFamily="34" charset="0"/>
              </a:rPr>
              <a:t>REJECT OPTION CLASSIFICATION</a:t>
            </a:r>
            <a:endParaRPr lang="it-IT" sz="1400" b="1" dirty="0">
              <a:latin typeface="Noto Sans" panose="020B0502040504020204" pitchFamily="34" charset="0"/>
              <a:ea typeface="Noto Sans" panose="020B0502040504020204" pitchFamily="34" charset="0"/>
              <a:cs typeface="Noto Sans" panose="020B0502040504020204" pitchFamily="34" charset="0"/>
            </a:endParaRPr>
          </a:p>
          <a:p>
            <a:pPr algn="ctr">
              <a:lnSpc>
                <a:spcPct val="150000"/>
              </a:lnSpc>
            </a:pPr>
            <a:endParaRPr lang="it-IT" sz="1400" b="1" dirty="0">
              <a:latin typeface="Noto Sans" panose="020B0502040504020204" pitchFamily="34" charset="0"/>
              <a:ea typeface="Noto Sans" panose="020B0502040504020204" pitchFamily="34" charset="0"/>
              <a:cs typeface="Noto Sans" panose="020B0502040504020204" pitchFamily="34" charset="0"/>
            </a:endParaRPr>
          </a:p>
          <a:p>
            <a:pPr algn="ctr">
              <a:lnSpc>
                <a:spcPct val="150000"/>
              </a:lnSpc>
            </a:pPr>
            <a:r>
              <a:rPr lang="it-IT" sz="1400" b="1" dirty="0" err="1">
                <a:latin typeface="Noto Sans" panose="020B0502040504020204" pitchFamily="34" charset="0"/>
                <a:ea typeface="Noto Sans" panose="020B0502040504020204" pitchFamily="34" charset="0"/>
                <a:cs typeface="Noto Sans" panose="020B0502040504020204" pitchFamily="34" charset="0"/>
              </a:rPr>
              <a:t>Probabilita’</a:t>
            </a:r>
            <a:r>
              <a:rPr lang="it-IT" sz="1400" b="1" dirty="0">
                <a:latin typeface="Noto Sans" panose="020B0502040504020204" pitchFamily="34" charset="0"/>
                <a:ea typeface="Noto Sans" panose="020B0502040504020204" pitchFamily="34" charset="0"/>
                <a:cs typeface="Noto Sans" panose="020B0502040504020204" pitchFamily="34" charset="0"/>
              </a:rPr>
              <a:t> della predizione troppo bassa? </a:t>
            </a:r>
            <a:br>
              <a:rPr lang="it-IT" sz="1400" dirty="0">
                <a:latin typeface="Noto Sans" panose="020B0502040504020204" pitchFamily="34" charset="0"/>
                <a:ea typeface="Noto Sans" panose="020B0502040504020204" pitchFamily="34" charset="0"/>
                <a:cs typeface="Noto Sans" panose="020B0502040504020204" pitchFamily="34" charset="0"/>
              </a:rPr>
            </a:br>
            <a:r>
              <a:rPr lang="it-IT" sz="1400" i="1" dirty="0">
                <a:latin typeface="Noto Sans" panose="020B0502040504020204" pitchFamily="34" charset="0"/>
                <a:ea typeface="Noto Sans" panose="020B0502040504020204" pitchFamily="34" charset="0"/>
                <a:cs typeface="Noto Sans" panose="020B0502040504020204" pitchFamily="34" charset="0"/>
              </a:rPr>
              <a:t>(modello incerto)</a:t>
            </a:r>
          </a:p>
          <a:p>
            <a:pPr algn="ctr">
              <a:lnSpc>
                <a:spcPct val="150000"/>
              </a:lnSpc>
            </a:pPr>
            <a:endParaRPr lang="it-IT" sz="1400" dirty="0">
              <a:latin typeface="Noto Sans" panose="020B0502040504020204" pitchFamily="34" charset="0"/>
              <a:ea typeface="Noto Sans" panose="020B0502040504020204" pitchFamily="34" charset="0"/>
              <a:cs typeface="Noto Sans" panose="020B0502040504020204" pitchFamily="34" charset="0"/>
            </a:endParaRPr>
          </a:p>
          <a:p>
            <a:pPr algn="ctr">
              <a:lnSpc>
                <a:spcPct val="150000"/>
              </a:lnSpc>
            </a:pPr>
            <a:r>
              <a:rPr lang="it-IT" sz="1400" dirty="0">
                <a:latin typeface="Noto Sans" panose="020B0502040504020204" pitchFamily="34" charset="0"/>
                <a:ea typeface="Noto Sans" panose="020B0502040504020204" pitchFamily="34" charset="0"/>
                <a:cs typeface="Noto Sans" panose="020B0502040504020204" pitchFamily="34" charset="0"/>
              </a:rPr>
              <a:t>Imposto che l’algoritmo deve favoreggiare il gruppo svantaggiato</a:t>
            </a:r>
          </a:p>
        </p:txBody>
      </p:sp>
      <p:cxnSp>
        <p:nvCxnSpPr>
          <p:cNvPr id="9" name="Connettore 2 8">
            <a:extLst>
              <a:ext uri="{FF2B5EF4-FFF2-40B4-BE49-F238E27FC236}">
                <a16:creationId xmlns:a16="http://schemas.microsoft.com/office/drawing/2014/main" id="{A0EFF636-E6E2-CD3E-FF6F-61A4C70D8792}"/>
              </a:ext>
            </a:extLst>
          </p:cNvPr>
          <p:cNvCxnSpPr/>
          <p:nvPr/>
        </p:nvCxnSpPr>
        <p:spPr>
          <a:xfrm>
            <a:off x="2451705" y="3421204"/>
            <a:ext cx="0" cy="3273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 6">
            <a:extLst>
              <a:ext uri="{FF2B5EF4-FFF2-40B4-BE49-F238E27FC236}">
                <a16:creationId xmlns:a16="http://schemas.microsoft.com/office/drawing/2014/main" id="{E9DF608A-088A-EA7E-63FE-42A497A3E941}"/>
              </a:ext>
            </a:extLst>
          </p:cNvPr>
          <p:cNvSpPr/>
          <p:nvPr/>
        </p:nvSpPr>
        <p:spPr>
          <a:xfrm>
            <a:off x="5170314" y="2091548"/>
            <a:ext cx="3127020" cy="1904560"/>
          </a:xfrm>
          <a:prstGeom prst="rect">
            <a:avLst/>
          </a:prstGeom>
          <a:noFill/>
          <a:ln/>
        </p:spPr>
        <p:txBody>
          <a:bodyPr wrap="square" lIns="0" tIns="0" rIns="0" bIns="0" rtlCol="0" anchor="ctr">
            <a:spAutoFit/>
          </a:bodyPr>
          <a:lstStyle/>
          <a:p>
            <a:pPr algn="ctr">
              <a:lnSpc>
                <a:spcPct val="150000"/>
              </a:lnSpc>
            </a:pPr>
            <a:r>
              <a:rPr lang="it-IT" sz="1400" b="1" i="1" dirty="0">
                <a:latin typeface="Noto Sans" panose="020B0502040504020204" pitchFamily="34" charset="0"/>
                <a:ea typeface="Noto Sans" panose="020B0502040504020204" pitchFamily="34" charset="0"/>
                <a:cs typeface="Noto Sans" panose="020B0502040504020204" pitchFamily="34" charset="0"/>
              </a:rPr>
              <a:t>CALIBRATED EQUALIZED ODDS</a:t>
            </a:r>
          </a:p>
          <a:p>
            <a:pPr algn="ctr">
              <a:lnSpc>
                <a:spcPct val="150000"/>
              </a:lnSpc>
            </a:pPr>
            <a:endParaRPr lang="it-IT" sz="1400" dirty="0">
              <a:latin typeface="Noto Sans" panose="020B0502040504020204" pitchFamily="34" charset="0"/>
              <a:ea typeface="Noto Sans" panose="020B0502040504020204" pitchFamily="34" charset="0"/>
              <a:cs typeface="Noto Sans" panose="020B0502040504020204" pitchFamily="34" charset="0"/>
            </a:endParaRPr>
          </a:p>
          <a:p>
            <a:pPr algn="ctr">
              <a:lnSpc>
                <a:spcPct val="150000"/>
              </a:lnSpc>
            </a:pPr>
            <a:r>
              <a:rPr lang="it-IT" sz="1400" dirty="0">
                <a:latin typeface="Noto Sans" panose="020B0502040504020204" pitchFamily="34" charset="0"/>
                <a:ea typeface="Noto Sans" panose="020B0502040504020204" pitchFamily="34" charset="0"/>
                <a:cs typeface="Noto Sans" panose="020B0502040504020204" pitchFamily="34" charset="0"/>
              </a:rPr>
              <a:t>Si </a:t>
            </a:r>
            <a:r>
              <a:rPr lang="it-IT" sz="1400" b="1" i="1" dirty="0">
                <a:latin typeface="Noto Sans" panose="020B0502040504020204" pitchFamily="34" charset="0"/>
                <a:ea typeface="Noto Sans" panose="020B0502040504020204" pitchFamily="34" charset="0"/>
                <a:cs typeface="Noto Sans" panose="020B0502040504020204" pitchFamily="34" charset="0"/>
              </a:rPr>
              <a:t>regolano i parametri</a:t>
            </a:r>
            <a:r>
              <a:rPr lang="it-IT" sz="1400" dirty="0">
                <a:latin typeface="Noto Sans" panose="020B0502040504020204" pitchFamily="34" charset="0"/>
                <a:ea typeface="Noto Sans" panose="020B0502040504020204" pitchFamily="34" charset="0"/>
                <a:cs typeface="Noto Sans" panose="020B0502040504020204" pitchFamily="34" charset="0"/>
              </a:rPr>
              <a:t> del modello in modo che il </a:t>
            </a:r>
          </a:p>
          <a:p>
            <a:pPr algn="ctr">
              <a:lnSpc>
                <a:spcPct val="150000"/>
              </a:lnSpc>
            </a:pPr>
            <a:r>
              <a:rPr lang="it-IT" sz="1400" b="1" i="1" u="sng" dirty="0">
                <a:solidFill>
                  <a:schemeClr val="accent1"/>
                </a:solidFill>
                <a:latin typeface="Noto Sans" panose="020B0502040504020204" pitchFamily="34" charset="0"/>
                <a:ea typeface="Noto Sans" panose="020B0502040504020204" pitchFamily="34" charset="0"/>
                <a:cs typeface="Noto Sans" panose="020B0502040504020204" pitchFamily="34" charset="0"/>
              </a:rPr>
              <a:t>tasso di errore</a:t>
            </a:r>
            <a:r>
              <a:rPr lang="it-IT" sz="1400" b="1" i="1" dirty="0">
                <a:solidFill>
                  <a:schemeClr val="accent1"/>
                </a:solidFill>
                <a:latin typeface="Noto Sans" panose="020B0502040504020204" pitchFamily="34" charset="0"/>
                <a:ea typeface="Noto Sans" panose="020B0502040504020204" pitchFamily="34" charset="0"/>
                <a:cs typeface="Noto Sans" panose="020B0502040504020204" pitchFamily="34" charset="0"/>
              </a:rPr>
              <a:t> </a:t>
            </a:r>
            <a:r>
              <a:rPr lang="it-IT" sz="1400" b="1" i="1" dirty="0">
                <a:latin typeface="Noto Sans" panose="020B0502040504020204" pitchFamily="34" charset="0"/>
                <a:ea typeface="Noto Sans" panose="020B0502040504020204" pitchFamily="34" charset="0"/>
                <a:cs typeface="Noto Sans" panose="020B0502040504020204" pitchFamily="34" charset="0"/>
              </a:rPr>
              <a:t>sia equo </a:t>
            </a:r>
          </a:p>
          <a:p>
            <a:pPr algn="ctr">
              <a:lnSpc>
                <a:spcPct val="150000"/>
              </a:lnSpc>
            </a:pPr>
            <a:r>
              <a:rPr lang="it-IT" sz="1400" dirty="0">
                <a:latin typeface="Noto Sans" panose="020B0502040504020204" pitchFamily="34" charset="0"/>
                <a:ea typeface="Noto Sans" panose="020B0502040504020204" pitchFamily="34" charset="0"/>
                <a:cs typeface="Noto Sans" panose="020B0502040504020204" pitchFamily="34" charset="0"/>
              </a:rPr>
              <a:t>per tutti i gruppi</a:t>
            </a:r>
          </a:p>
        </p:txBody>
      </p:sp>
    </p:spTree>
    <p:extLst>
      <p:ext uri="{BB962C8B-B14F-4D97-AF65-F5344CB8AC3E}">
        <p14:creationId xmlns:p14="http://schemas.microsoft.com/office/powerpoint/2010/main" val="4293823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428625" y="252096"/>
            <a:ext cx="8286750" cy="385763"/>
          </a:xfrm>
          <a:prstGeom prst="rect">
            <a:avLst/>
          </a:prstGeom>
          <a:noFill/>
          <a:ln/>
        </p:spPr>
        <p:txBody>
          <a:bodyPr wrap="none" lIns="0" tIns="0" rIns="0" bIns="0" rtlCol="0" anchor="ctr">
            <a:spAutoFit/>
          </a:bodyPr>
          <a:lstStyle/>
          <a:p>
            <a:pPr marL="0" indent="0" algn="ctr">
              <a:buNone/>
            </a:pPr>
            <a:r>
              <a:rPr lang="en-US" sz="2025" b="1" dirty="0">
                <a:solidFill>
                  <a:srgbClr val="000000"/>
                </a:solidFill>
                <a:latin typeface="Inter" pitchFamily="34" charset="0"/>
                <a:ea typeface="Inter" pitchFamily="34" charset="-122"/>
                <a:cs typeface="Inter" pitchFamily="34" charset="-120"/>
              </a:rPr>
              <a:t>Case Study sul Bias</a:t>
            </a:r>
            <a:endParaRPr lang="en-US" sz="2025" dirty="0"/>
          </a:p>
        </p:txBody>
      </p:sp>
      <p:sp>
        <p:nvSpPr>
          <p:cNvPr id="4" name="Text 1"/>
          <p:cNvSpPr/>
          <p:nvPr/>
        </p:nvSpPr>
        <p:spPr>
          <a:xfrm>
            <a:off x="478631" y="840764"/>
            <a:ext cx="4343400" cy="25717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Algoritmo di Diagnosi Medica</a:t>
            </a:r>
            <a:endParaRPr lang="en-US" sz="1350" dirty="0"/>
          </a:p>
        </p:txBody>
      </p:sp>
      <p:sp>
        <p:nvSpPr>
          <p:cNvPr id="6" name="Text 3"/>
          <p:cNvSpPr/>
          <p:nvPr/>
        </p:nvSpPr>
        <p:spPr>
          <a:xfrm>
            <a:off x="478631" y="1251102"/>
            <a:ext cx="4813036" cy="3527761"/>
          </a:xfrm>
          <a:prstGeom prst="rect">
            <a:avLst/>
          </a:prstGeom>
          <a:noFill/>
          <a:ln/>
        </p:spPr>
        <p:txBody>
          <a:bodyPr wrap="square" lIns="0" tIns="0" rIns="0" bIns="0" rtlCol="0" anchor="ctr">
            <a:spAutoFit/>
          </a:bodyPr>
          <a:lstStyle/>
          <a:p>
            <a:pPr marL="0" indent="0">
              <a:lnSpc>
                <a:spcPct val="150000"/>
              </a:lnSpc>
              <a:buNone/>
            </a:pPr>
            <a:r>
              <a:rPr lang="en-US" sz="1100" b="1" dirty="0" err="1">
                <a:latin typeface="Noto Sans" panose="020B0502040504020204" pitchFamily="34" charset="0"/>
                <a:ea typeface="Noto Sans" panose="020B0502040504020204" pitchFamily="34" charset="0"/>
                <a:cs typeface="Noto Sans" panose="020B0502040504020204" pitchFamily="34" charset="0"/>
              </a:rPr>
              <a:t>Problema</a:t>
            </a:r>
            <a:r>
              <a:rPr lang="en-US" sz="1100" b="1" dirty="0">
                <a:latin typeface="Noto Sans" panose="020B0502040504020204" pitchFamily="34" charset="0"/>
                <a:ea typeface="Noto Sans" panose="020B0502040504020204" pitchFamily="34" charset="0"/>
                <a:cs typeface="Noto Sans" panose="020B0502040504020204" pitchFamily="34" charset="0"/>
              </a:rPr>
              <a:t>:</a:t>
            </a:r>
          </a:p>
          <a:p>
            <a:pPr marL="0" indent="0">
              <a:lnSpc>
                <a:spcPct val="150000"/>
              </a:lnSpc>
              <a:buNone/>
            </a:pPr>
            <a:r>
              <a:rPr lang="en-US" sz="1100" dirty="0">
                <a:latin typeface="Noto Sans" panose="020B0502040504020204" pitchFamily="34" charset="0"/>
                <a:ea typeface="Noto Sans" panose="020B0502040504020204" pitchFamily="34" charset="0"/>
                <a:cs typeface="Noto Sans" panose="020B0502040504020204" pitchFamily="34" charset="0"/>
              </a:rPr>
              <a:t>Un </a:t>
            </a:r>
            <a:r>
              <a:rPr lang="en-US" sz="1100" b="1" dirty="0">
                <a:latin typeface="Noto Sans" panose="020B0502040504020204" pitchFamily="34" charset="0"/>
                <a:ea typeface="Noto Sans" panose="020B0502040504020204" pitchFamily="34" charset="0"/>
                <a:cs typeface="Noto Sans" panose="020B0502040504020204" pitchFamily="34" charset="0"/>
              </a:rPr>
              <a:t>algoritmo di diagnosi dermatologica </a:t>
            </a:r>
            <a:r>
              <a:rPr lang="en-US" sz="1100" dirty="0">
                <a:latin typeface="Noto Sans" panose="020B0502040504020204" pitchFamily="34" charset="0"/>
                <a:ea typeface="Noto Sans" panose="020B0502040504020204" pitchFamily="34" charset="0"/>
                <a:cs typeface="Noto Sans" panose="020B0502040504020204" pitchFamily="34" charset="0"/>
              </a:rPr>
              <a:t>mostrava una precisione significativamente inferiore per </a:t>
            </a:r>
            <a:r>
              <a:rPr lang="en-US" sz="1100" b="1" dirty="0">
                <a:latin typeface="Noto Sans" panose="020B0502040504020204" pitchFamily="34" charset="0"/>
                <a:ea typeface="Noto Sans" panose="020B0502040504020204" pitchFamily="34" charset="0"/>
                <a:cs typeface="Noto Sans" panose="020B0502040504020204" pitchFamily="34" charset="0"/>
              </a:rPr>
              <a:t>lesioni cutanee </a:t>
            </a:r>
            <a:r>
              <a:rPr lang="en-US" sz="1100" dirty="0">
                <a:latin typeface="Noto Sans" panose="020B0502040504020204" pitchFamily="34" charset="0"/>
                <a:ea typeface="Noto Sans" panose="020B0502040504020204" pitchFamily="34" charset="0"/>
                <a:cs typeface="Noto Sans" panose="020B0502040504020204" pitchFamily="34" charset="0"/>
              </a:rPr>
              <a:t>su pelli più scure, con un tasso di errore del 35% rispetto al 5% per pelli </a:t>
            </a:r>
            <a:r>
              <a:rPr lang="en-US" sz="1100" dirty="0" err="1">
                <a:latin typeface="Noto Sans" panose="020B0502040504020204" pitchFamily="34" charset="0"/>
                <a:ea typeface="Noto Sans" panose="020B0502040504020204" pitchFamily="34" charset="0"/>
                <a:cs typeface="Noto Sans" panose="020B0502040504020204" pitchFamily="34" charset="0"/>
              </a:rPr>
              <a:t>chiare</a:t>
            </a:r>
            <a:r>
              <a:rPr lang="en-US" sz="1100" dirty="0">
                <a:latin typeface="Noto Sans" panose="020B0502040504020204" pitchFamily="34" charset="0"/>
                <a:ea typeface="Noto Sans" panose="020B0502040504020204" pitchFamily="34" charset="0"/>
                <a:cs typeface="Noto Sans" panose="020B0502040504020204" pitchFamily="34" charset="0"/>
              </a:rPr>
              <a:t>.</a:t>
            </a:r>
          </a:p>
          <a:p>
            <a:pPr marL="0" indent="0">
              <a:lnSpc>
                <a:spcPct val="150000"/>
              </a:lnSpc>
              <a:buNone/>
            </a:pPr>
            <a:endParaRPr lang="en-US" sz="1100" dirty="0">
              <a:latin typeface="Noto Sans" panose="020B0502040504020204" pitchFamily="34" charset="0"/>
              <a:ea typeface="Noto Sans" panose="020B0502040504020204" pitchFamily="34" charset="0"/>
              <a:cs typeface="Noto Sans" panose="020B0502040504020204" pitchFamily="34" charset="0"/>
            </a:endParaRPr>
          </a:p>
          <a:p>
            <a:pPr marL="0" indent="0">
              <a:lnSpc>
                <a:spcPct val="150000"/>
              </a:lnSpc>
              <a:buNone/>
            </a:pPr>
            <a:r>
              <a:rPr lang="en-US" sz="1100" b="1" dirty="0">
                <a:latin typeface="Noto Sans" panose="020B0502040504020204" pitchFamily="34" charset="0"/>
                <a:ea typeface="Noto Sans" panose="020B0502040504020204" pitchFamily="34" charset="0"/>
                <a:cs typeface="Noto Sans" panose="020B0502040504020204" pitchFamily="34" charset="0"/>
              </a:rPr>
              <a:t>Causa del BIAS:</a:t>
            </a:r>
          </a:p>
          <a:p>
            <a:pPr>
              <a:lnSpc>
                <a:spcPct val="150000"/>
              </a:lnSpc>
            </a:pPr>
            <a:r>
              <a:rPr lang="en-US" sz="1100" dirty="0">
                <a:latin typeface="Noto Sans" panose="020B0502040504020204" pitchFamily="34" charset="0"/>
                <a:ea typeface="Noto Sans" panose="020B0502040504020204" pitchFamily="34" charset="0"/>
                <a:cs typeface="Noto Sans" panose="020B0502040504020204" pitchFamily="34" charset="0"/>
              </a:rPr>
              <a:t>Dataset di </a:t>
            </a:r>
            <a:r>
              <a:rPr lang="en-US" sz="1100" dirty="0" err="1">
                <a:latin typeface="Noto Sans" panose="020B0502040504020204" pitchFamily="34" charset="0"/>
                <a:ea typeface="Noto Sans" panose="020B0502040504020204" pitchFamily="34" charset="0"/>
                <a:cs typeface="Noto Sans" panose="020B0502040504020204" pitchFamily="34" charset="0"/>
              </a:rPr>
              <a:t>addestramento</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composto</a:t>
            </a:r>
            <a:r>
              <a:rPr lang="en-US" sz="1100" dirty="0">
                <a:latin typeface="Noto Sans" panose="020B0502040504020204" pitchFamily="34" charset="0"/>
                <a:ea typeface="Noto Sans" panose="020B0502040504020204" pitchFamily="34" charset="0"/>
                <a:cs typeface="Noto Sans" panose="020B0502040504020204" pitchFamily="34" charset="0"/>
              </a:rPr>
              <a:t> per </a:t>
            </a:r>
            <a:r>
              <a:rPr lang="en-US" sz="1100" b="1" dirty="0" err="1">
                <a:latin typeface="Noto Sans" panose="020B0502040504020204" pitchFamily="34" charset="0"/>
                <a:ea typeface="Noto Sans" panose="020B0502040504020204" pitchFamily="34" charset="0"/>
                <a:cs typeface="Noto Sans" panose="020B0502040504020204" pitchFamily="34" charset="0"/>
              </a:rPr>
              <a:t>oltre</a:t>
            </a:r>
            <a:r>
              <a:rPr lang="en-US" sz="1100" b="1" dirty="0">
                <a:latin typeface="Noto Sans" panose="020B0502040504020204" pitchFamily="34" charset="0"/>
                <a:ea typeface="Noto Sans" panose="020B0502040504020204" pitchFamily="34" charset="0"/>
                <a:cs typeface="Noto Sans" panose="020B0502040504020204" pitchFamily="34" charset="0"/>
              </a:rPr>
              <a:t> il 80% da </a:t>
            </a:r>
            <a:r>
              <a:rPr lang="en-US" sz="1100" b="1" dirty="0" err="1">
                <a:latin typeface="Noto Sans" panose="020B0502040504020204" pitchFamily="34" charset="0"/>
                <a:ea typeface="Noto Sans" panose="020B0502040504020204" pitchFamily="34" charset="0"/>
                <a:cs typeface="Noto Sans" panose="020B0502040504020204" pitchFamily="34" charset="0"/>
              </a:rPr>
              <a:t>immagini</a:t>
            </a:r>
            <a:r>
              <a:rPr lang="en-US" sz="1100" b="1" dirty="0">
                <a:latin typeface="Noto Sans" panose="020B0502040504020204" pitchFamily="34" charset="0"/>
                <a:ea typeface="Noto Sans" panose="020B0502040504020204" pitchFamily="34" charset="0"/>
                <a:cs typeface="Noto Sans" panose="020B0502040504020204" pitchFamily="34" charset="0"/>
              </a:rPr>
              <a:t> di </a:t>
            </a:r>
            <a:r>
              <a:rPr lang="en-US" sz="1100" b="1" dirty="0" err="1">
                <a:latin typeface="Noto Sans" panose="020B0502040504020204" pitchFamily="34" charset="0"/>
                <a:ea typeface="Noto Sans" panose="020B0502040504020204" pitchFamily="34" charset="0"/>
                <a:cs typeface="Noto Sans" panose="020B0502040504020204" pitchFamily="34" charset="0"/>
              </a:rPr>
              <a:t>pelli</a:t>
            </a:r>
            <a:r>
              <a:rPr lang="en-US" sz="1100" b="1" dirty="0">
                <a:latin typeface="Noto Sans" panose="020B0502040504020204" pitchFamily="34" charset="0"/>
                <a:ea typeface="Noto Sans" panose="020B0502040504020204" pitchFamily="34" charset="0"/>
                <a:cs typeface="Noto Sans" panose="020B0502040504020204" pitchFamily="34" charset="0"/>
              </a:rPr>
              <a:t> </a:t>
            </a:r>
            <a:r>
              <a:rPr lang="en-US" sz="1100" b="1" dirty="0" err="1">
                <a:latin typeface="Noto Sans" panose="020B0502040504020204" pitchFamily="34" charset="0"/>
                <a:ea typeface="Noto Sans" panose="020B0502040504020204" pitchFamily="34" charset="0"/>
                <a:cs typeface="Noto Sans" panose="020B0502040504020204" pitchFamily="34" charset="0"/>
              </a:rPr>
              <a:t>chiare</a:t>
            </a:r>
            <a:r>
              <a:rPr lang="en-US" sz="1100" dirty="0">
                <a:latin typeface="Noto Sans" panose="020B0502040504020204" pitchFamily="34" charset="0"/>
                <a:ea typeface="Noto Sans" panose="020B0502040504020204" pitchFamily="34" charset="0"/>
                <a:cs typeface="Noto Sans" panose="020B0502040504020204" pitchFamily="34" charset="0"/>
              </a:rPr>
              <a:t>, con </a:t>
            </a:r>
            <a:r>
              <a:rPr lang="en-US" sz="1100" dirty="0" err="1">
                <a:latin typeface="Noto Sans" panose="020B0502040504020204" pitchFamily="34" charset="0"/>
                <a:ea typeface="Noto Sans" panose="020B0502040504020204" pitchFamily="34" charset="0"/>
                <a:cs typeface="Noto Sans" panose="020B0502040504020204" pitchFamily="34" charset="0"/>
              </a:rPr>
              <a:t>scarsa</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rappresentazione</a:t>
            </a:r>
            <a:r>
              <a:rPr lang="en-US" sz="1100" dirty="0">
                <a:latin typeface="Noto Sans" panose="020B0502040504020204" pitchFamily="34" charset="0"/>
                <a:ea typeface="Noto Sans" panose="020B0502040504020204" pitchFamily="34" charset="0"/>
                <a:cs typeface="Noto Sans" panose="020B0502040504020204" pitchFamily="34" charset="0"/>
              </a:rPr>
              <a:t> di </a:t>
            </a:r>
            <a:r>
              <a:rPr lang="en-US" sz="1100" dirty="0" err="1">
                <a:latin typeface="Noto Sans" panose="020B0502040504020204" pitchFamily="34" charset="0"/>
                <a:ea typeface="Noto Sans" panose="020B0502040504020204" pitchFamily="34" charset="0"/>
                <a:cs typeface="Noto Sans" panose="020B0502040504020204" pitchFamily="34" charset="0"/>
              </a:rPr>
              <a:t>diversi</a:t>
            </a:r>
            <a:r>
              <a:rPr lang="en-US" sz="1100" dirty="0">
                <a:latin typeface="Noto Sans" panose="020B0502040504020204" pitchFamily="34" charset="0"/>
                <a:ea typeface="Noto Sans" panose="020B0502040504020204" pitchFamily="34" charset="0"/>
                <a:cs typeface="Noto Sans" panose="020B0502040504020204" pitchFamily="34" charset="0"/>
              </a:rPr>
              <a:t> tipi di </a:t>
            </a:r>
            <a:r>
              <a:rPr lang="en-US" sz="1100" dirty="0" err="1">
                <a:latin typeface="Noto Sans" panose="020B0502040504020204" pitchFamily="34" charset="0"/>
                <a:ea typeface="Noto Sans" panose="020B0502040504020204" pitchFamily="34" charset="0"/>
                <a:cs typeface="Noto Sans" panose="020B0502040504020204" pitchFamily="34" charset="0"/>
              </a:rPr>
              <a:t>pelle</a:t>
            </a:r>
            <a:r>
              <a:rPr lang="en-US" sz="1100" dirty="0">
                <a:latin typeface="Noto Sans" panose="020B0502040504020204" pitchFamily="34" charset="0"/>
                <a:ea typeface="Noto Sans" panose="020B0502040504020204" pitchFamily="34" charset="0"/>
                <a:cs typeface="Noto Sans" panose="020B0502040504020204" pitchFamily="34" charset="0"/>
              </a:rPr>
              <a:t>. </a:t>
            </a:r>
          </a:p>
          <a:p>
            <a:pPr>
              <a:lnSpc>
                <a:spcPct val="150000"/>
              </a:lnSpc>
            </a:pPr>
            <a:endParaRPr lang="en-US" sz="1100"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en-US" sz="1100" b="1" dirty="0" err="1">
                <a:latin typeface="Noto Sans" panose="020B0502040504020204" pitchFamily="34" charset="0"/>
                <a:ea typeface="Noto Sans" panose="020B0502040504020204" pitchFamily="34" charset="0"/>
                <a:cs typeface="Noto Sans" panose="020B0502040504020204" pitchFamily="34" charset="0"/>
              </a:rPr>
              <a:t>Soluzione</a:t>
            </a:r>
            <a:r>
              <a:rPr lang="en-US" sz="1100" b="1" dirty="0">
                <a:latin typeface="Noto Sans" panose="020B0502040504020204" pitchFamily="34" charset="0"/>
                <a:ea typeface="Noto Sans" panose="020B0502040504020204" pitchFamily="34" charset="0"/>
                <a:cs typeface="Noto Sans" panose="020B0502040504020204" pitchFamily="34" charset="0"/>
              </a:rPr>
              <a:t>:</a:t>
            </a:r>
          </a:p>
          <a:p>
            <a:pPr>
              <a:lnSpc>
                <a:spcPct val="150000"/>
              </a:lnSpc>
            </a:pPr>
            <a:r>
              <a:rPr lang="en-US" sz="1100" dirty="0" err="1">
                <a:latin typeface="Noto Sans" panose="020B0502040504020204" pitchFamily="34" charset="0"/>
                <a:ea typeface="Noto Sans" panose="020B0502040504020204" pitchFamily="34" charset="0"/>
                <a:cs typeface="Noto Sans" panose="020B0502040504020204" pitchFamily="34" charset="0"/>
              </a:rPr>
              <a:t>Riequilibrio</a:t>
            </a:r>
            <a:r>
              <a:rPr lang="en-US" sz="1100" dirty="0">
                <a:latin typeface="Noto Sans" panose="020B0502040504020204" pitchFamily="34" charset="0"/>
                <a:ea typeface="Noto Sans" panose="020B0502040504020204" pitchFamily="34" charset="0"/>
                <a:cs typeface="Noto Sans" panose="020B0502040504020204" pitchFamily="34" charset="0"/>
              </a:rPr>
              <a:t> del dataset con </a:t>
            </a:r>
            <a:r>
              <a:rPr lang="en-US" sz="1100" dirty="0" err="1">
                <a:latin typeface="Noto Sans" panose="020B0502040504020204" pitchFamily="34" charset="0"/>
                <a:ea typeface="Noto Sans" panose="020B0502040504020204" pitchFamily="34" charset="0"/>
                <a:cs typeface="Noto Sans" panose="020B0502040504020204" pitchFamily="34" charset="0"/>
              </a:rPr>
              <a:t>raccolta</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mirata</a:t>
            </a:r>
            <a:r>
              <a:rPr lang="en-US" sz="1100" dirty="0">
                <a:latin typeface="Noto Sans" panose="020B0502040504020204" pitchFamily="34" charset="0"/>
                <a:ea typeface="Noto Sans" panose="020B0502040504020204" pitchFamily="34" charset="0"/>
                <a:cs typeface="Noto Sans" panose="020B0502040504020204" pitchFamily="34" charset="0"/>
              </a:rPr>
              <a:t> di </a:t>
            </a:r>
            <a:r>
              <a:rPr lang="en-US" sz="1100" dirty="0" err="1">
                <a:latin typeface="Noto Sans" panose="020B0502040504020204" pitchFamily="34" charset="0"/>
                <a:ea typeface="Noto Sans" panose="020B0502040504020204" pitchFamily="34" charset="0"/>
                <a:cs typeface="Noto Sans" panose="020B0502040504020204" pitchFamily="34" charset="0"/>
              </a:rPr>
              <a:t>immagini</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rappresentative</a:t>
            </a:r>
            <a:r>
              <a:rPr lang="en-US" sz="1100" dirty="0">
                <a:latin typeface="Noto Sans" panose="020B0502040504020204" pitchFamily="34" charset="0"/>
                <a:ea typeface="Noto Sans" panose="020B0502040504020204" pitchFamily="34" charset="0"/>
                <a:cs typeface="Noto Sans" panose="020B0502040504020204" pitchFamily="34" charset="0"/>
              </a:rPr>
              <a:t> di tutti </a:t>
            </a:r>
            <a:r>
              <a:rPr lang="en-US" sz="1100" dirty="0" err="1">
                <a:latin typeface="Noto Sans" panose="020B0502040504020204" pitchFamily="34" charset="0"/>
                <a:ea typeface="Noto Sans" panose="020B0502040504020204" pitchFamily="34" charset="0"/>
                <a:cs typeface="Noto Sans" panose="020B0502040504020204" pitchFamily="34" charset="0"/>
              </a:rPr>
              <a:t>i</a:t>
            </a:r>
            <a:r>
              <a:rPr lang="en-US" sz="1100" dirty="0">
                <a:latin typeface="Noto Sans" panose="020B0502040504020204" pitchFamily="34" charset="0"/>
                <a:ea typeface="Noto Sans" panose="020B0502040504020204" pitchFamily="34" charset="0"/>
                <a:cs typeface="Noto Sans" panose="020B0502040504020204" pitchFamily="34" charset="0"/>
              </a:rPr>
              <a:t> tipi di </a:t>
            </a:r>
            <a:r>
              <a:rPr lang="en-US" sz="1100" dirty="0" err="1">
                <a:latin typeface="Noto Sans" panose="020B0502040504020204" pitchFamily="34" charset="0"/>
                <a:ea typeface="Noto Sans" panose="020B0502040504020204" pitchFamily="34" charset="0"/>
                <a:cs typeface="Noto Sans" panose="020B0502040504020204" pitchFamily="34" charset="0"/>
              </a:rPr>
              <a:t>pelle</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tecniche</a:t>
            </a:r>
            <a:r>
              <a:rPr lang="en-US" sz="1100" dirty="0">
                <a:latin typeface="Noto Sans" panose="020B0502040504020204" pitchFamily="34" charset="0"/>
                <a:ea typeface="Noto Sans" panose="020B0502040504020204" pitchFamily="34" charset="0"/>
                <a:cs typeface="Noto Sans" panose="020B0502040504020204" pitchFamily="34" charset="0"/>
              </a:rPr>
              <a:t> di data augmentation e </a:t>
            </a:r>
            <a:r>
              <a:rPr lang="en-US" sz="1100" dirty="0" err="1">
                <a:latin typeface="Noto Sans" panose="020B0502040504020204" pitchFamily="34" charset="0"/>
                <a:ea typeface="Noto Sans" panose="020B0502040504020204" pitchFamily="34" charset="0"/>
                <a:cs typeface="Noto Sans" panose="020B0502040504020204" pitchFamily="34" charset="0"/>
              </a:rPr>
              <a:t>validazione</a:t>
            </a:r>
            <a:r>
              <a:rPr lang="en-US" sz="1100" dirty="0">
                <a:latin typeface="Noto Sans" panose="020B0502040504020204" pitchFamily="34" charset="0"/>
                <a:ea typeface="Noto Sans" panose="020B0502040504020204" pitchFamily="34" charset="0"/>
                <a:cs typeface="Noto Sans" panose="020B0502040504020204" pitchFamily="34" charset="0"/>
              </a:rPr>
              <a:t> per </a:t>
            </a:r>
            <a:r>
              <a:rPr lang="en-US" sz="1100" dirty="0" err="1">
                <a:latin typeface="Noto Sans" panose="020B0502040504020204" pitchFamily="34" charset="0"/>
                <a:ea typeface="Noto Sans" panose="020B0502040504020204" pitchFamily="34" charset="0"/>
                <a:cs typeface="Noto Sans" panose="020B0502040504020204" pitchFamily="34" charset="0"/>
              </a:rPr>
              <a:t>garantire</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prestazioni</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uniformi</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su</a:t>
            </a:r>
            <a:r>
              <a:rPr lang="en-US" sz="1100" dirty="0">
                <a:latin typeface="Noto Sans" panose="020B0502040504020204" pitchFamily="34" charset="0"/>
                <a:ea typeface="Noto Sans" panose="020B0502040504020204" pitchFamily="34" charset="0"/>
                <a:cs typeface="Noto Sans" panose="020B0502040504020204" pitchFamily="34" charset="0"/>
              </a:rPr>
              <a:t> tutti </a:t>
            </a:r>
            <a:r>
              <a:rPr lang="en-US" sz="1100" dirty="0" err="1">
                <a:latin typeface="Noto Sans" panose="020B0502040504020204" pitchFamily="34" charset="0"/>
                <a:ea typeface="Noto Sans" panose="020B0502040504020204" pitchFamily="34" charset="0"/>
                <a:cs typeface="Noto Sans" panose="020B0502040504020204" pitchFamily="34" charset="0"/>
              </a:rPr>
              <a:t>i</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gruppi</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demografici</a:t>
            </a:r>
            <a:r>
              <a:rPr lang="en-US" sz="1100" dirty="0">
                <a:latin typeface="Noto Sans" panose="020B0502040504020204" pitchFamily="34" charset="0"/>
                <a:ea typeface="Noto Sans" panose="020B0502040504020204" pitchFamily="34" charset="0"/>
                <a:cs typeface="Noto Sans" panose="020B0502040504020204" pitchFamily="34" charset="0"/>
              </a:rPr>
              <a:t>. </a:t>
            </a:r>
          </a:p>
          <a:p>
            <a:pPr marL="0" indent="0">
              <a:lnSpc>
                <a:spcPct val="150000"/>
              </a:lnSpc>
              <a:buNone/>
            </a:pPr>
            <a:endParaRPr lang="en-US" sz="1100" dirty="0">
              <a:latin typeface="Noto Sans" panose="020B0502040504020204" pitchFamily="34" charset="0"/>
              <a:ea typeface="Noto Sans" panose="020B0502040504020204" pitchFamily="34" charset="0"/>
              <a:cs typeface="Noto Sans" panose="020B0502040504020204" pitchFamily="34" charset="0"/>
            </a:endParaRPr>
          </a:p>
        </p:txBody>
      </p:sp>
      <p:pic>
        <p:nvPicPr>
          <p:cNvPr id="11" name="Image 1" descr="preencoded.png"/>
          <p:cNvPicPr>
            <a:picLocks noChangeAspect="1"/>
          </p:cNvPicPr>
          <p:nvPr/>
        </p:nvPicPr>
        <p:blipFill>
          <a:blip r:embed="rId3"/>
          <a:stretch>
            <a:fillRect/>
          </a:stretch>
        </p:blipFill>
        <p:spPr>
          <a:xfrm>
            <a:off x="5450681" y="1473942"/>
            <a:ext cx="3214688" cy="237183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D722B-57C8-8FAF-C6D5-1304A6222A75}"/>
            </a:ext>
          </a:extLst>
        </p:cNvPr>
        <p:cNvGrpSpPr/>
        <p:nvPr/>
      </p:nvGrpSpPr>
      <p:grpSpPr>
        <a:xfrm>
          <a:off x="0" y="0"/>
          <a:ext cx="0" cy="0"/>
          <a:chOff x="0" y="0"/>
          <a:chExt cx="0" cy="0"/>
        </a:xfrm>
      </p:grpSpPr>
      <p:sp>
        <p:nvSpPr>
          <p:cNvPr id="3" name="Rettangolo 2">
            <a:extLst>
              <a:ext uri="{FF2B5EF4-FFF2-40B4-BE49-F238E27FC236}">
                <a16:creationId xmlns:a16="http://schemas.microsoft.com/office/drawing/2014/main" id="{6775670E-4768-58B8-066D-EFCFD01C3F1C}"/>
              </a:ext>
            </a:extLst>
          </p:cNvPr>
          <p:cNvSpPr/>
          <p:nvPr/>
        </p:nvSpPr>
        <p:spPr>
          <a:xfrm>
            <a:off x="1170432" y="1950720"/>
            <a:ext cx="4446016" cy="434848"/>
          </a:xfrm>
          <a:prstGeom prst="rect">
            <a:avLst/>
          </a:prstGeom>
          <a:solidFill>
            <a:schemeClr val="accent5">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948CFD50-E8A8-289C-AFC4-D1AD4DB82CEC}"/>
              </a:ext>
            </a:extLst>
          </p:cNvPr>
          <p:cNvSpPr txBox="1"/>
          <p:nvPr/>
        </p:nvSpPr>
        <p:spPr>
          <a:xfrm>
            <a:off x="849376" y="1141984"/>
            <a:ext cx="5052986" cy="3082447"/>
          </a:xfrm>
          <a:prstGeom prst="rect">
            <a:avLst/>
          </a:prstGeom>
          <a:noFill/>
        </p:spPr>
        <p:txBody>
          <a:bodyPr wrap="none" rtlCol="0">
            <a:spAutoFit/>
          </a:bodyPr>
          <a:lstStyle/>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BIAS e FAIRNESS</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INTERPRETABILITA’ e SPIEGABILITA’</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PRIVACY e PROTEZIONE DEI DATI</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RESPONSABILITA’ e ACCOUNTABILITY</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REPORTING e TRASPARENZA</a:t>
            </a:r>
            <a:endParaRPr lang="en-US" sz="200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CasellaDiTesto 11">
            <a:extLst>
              <a:ext uri="{FF2B5EF4-FFF2-40B4-BE49-F238E27FC236}">
                <a16:creationId xmlns:a16="http://schemas.microsoft.com/office/drawing/2014/main" id="{777E28DF-23E6-6F79-D009-5AE93CF0D6ED}"/>
              </a:ext>
            </a:extLst>
          </p:cNvPr>
          <p:cNvSpPr txBox="1"/>
          <p:nvPr/>
        </p:nvSpPr>
        <p:spPr>
          <a:xfrm>
            <a:off x="1406711" y="184912"/>
            <a:ext cx="6330579" cy="593817"/>
          </a:xfrm>
          <a:prstGeom prst="rect">
            <a:avLst/>
          </a:prstGeom>
          <a:noFill/>
        </p:spPr>
        <p:txBody>
          <a:bodyPr wrap="none" rtlCol="0">
            <a:spAutoFit/>
          </a:bodyPr>
          <a:lstStyle/>
          <a:p>
            <a:pPr>
              <a:lnSpc>
                <a:spcPct val="200000"/>
              </a:lnSpc>
            </a:pPr>
            <a:r>
              <a:rPr lang="it-IT" sz="1900" b="1" dirty="0">
                <a:latin typeface="Noto Sans" panose="020B0502040504020204" pitchFamily="34" charset="0"/>
                <a:ea typeface="Noto Sans" panose="020B0502040504020204" pitchFamily="34" charset="0"/>
                <a:cs typeface="Noto Sans" panose="020B0502040504020204" pitchFamily="34" charset="0"/>
              </a:rPr>
              <a:t>Aspetti della Governance da tenere sotto controllo</a:t>
            </a:r>
            <a:endParaRPr lang="en-US" sz="1900" b="1"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957999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4" name="Text 2">
            <a:extLst>
              <a:ext uri="{FF2B5EF4-FFF2-40B4-BE49-F238E27FC236}">
                <a16:creationId xmlns:a16="http://schemas.microsoft.com/office/drawing/2014/main" id="{9FCF0176-ABD8-555D-ED16-15C33D984828}"/>
              </a:ext>
            </a:extLst>
          </p:cNvPr>
          <p:cNvSpPr/>
          <p:nvPr/>
        </p:nvSpPr>
        <p:spPr>
          <a:xfrm>
            <a:off x="5082118" y="2099977"/>
            <a:ext cx="3172882" cy="206210"/>
          </a:xfrm>
          <a:prstGeom prst="rect">
            <a:avLst/>
          </a:prstGeom>
          <a:noFill/>
          <a:ln/>
        </p:spPr>
        <p:txBody>
          <a:bodyPr wrap="square" lIns="0" tIns="0" rIns="0" bIns="0" rtlCol="0" anchor="ctr">
            <a:spAutoFit/>
          </a:bodyPr>
          <a:lstStyle/>
          <a:p>
            <a:pPr marL="0" indent="0">
              <a:lnSpc>
                <a:spcPct val="150000"/>
              </a:lnSpc>
              <a:buNone/>
            </a:pPr>
            <a:endParaRPr lang="en-US" sz="1000" dirty="0">
              <a:latin typeface="Noto Sans" panose="020B0502040504020204" pitchFamily="34" charset="0"/>
              <a:ea typeface="Noto Sans" panose="020B0502040504020204" pitchFamily="34" charset="0"/>
              <a:cs typeface="Noto Sans" panose="020B0502040504020204" pitchFamily="34" charset="0"/>
            </a:endParaRPr>
          </a:p>
        </p:txBody>
      </p:sp>
      <p:graphicFrame>
        <p:nvGraphicFramePr>
          <p:cNvPr id="25" name="Tabella 24">
            <a:extLst>
              <a:ext uri="{FF2B5EF4-FFF2-40B4-BE49-F238E27FC236}">
                <a16:creationId xmlns:a16="http://schemas.microsoft.com/office/drawing/2014/main" id="{91A73920-5E8C-CAD9-21AF-04DCD7A09869}"/>
              </a:ext>
            </a:extLst>
          </p:cNvPr>
          <p:cNvGraphicFramePr>
            <a:graphicFrameLocks noGrp="1"/>
          </p:cNvGraphicFramePr>
          <p:nvPr>
            <p:extLst>
              <p:ext uri="{D42A27DB-BD31-4B8C-83A1-F6EECF244321}">
                <p14:modId xmlns:p14="http://schemas.microsoft.com/office/powerpoint/2010/main" val="2699894959"/>
              </p:ext>
            </p:extLst>
          </p:nvPr>
        </p:nvGraphicFramePr>
        <p:xfrm>
          <a:off x="475827" y="863601"/>
          <a:ext cx="8126306" cy="3962865"/>
        </p:xfrm>
        <a:graphic>
          <a:graphicData uri="http://schemas.openxmlformats.org/drawingml/2006/table">
            <a:tbl>
              <a:tblPr>
                <a:tableStyleId>{BDBED569-4797-4DF1-A0F4-6AAB3CD982D8}</a:tableStyleId>
              </a:tblPr>
              <a:tblGrid>
                <a:gridCol w="1590453">
                  <a:extLst>
                    <a:ext uri="{9D8B030D-6E8A-4147-A177-3AD203B41FA5}">
                      <a16:colId xmlns:a16="http://schemas.microsoft.com/office/drawing/2014/main" val="2767284458"/>
                    </a:ext>
                  </a:extLst>
                </a:gridCol>
                <a:gridCol w="3267720">
                  <a:extLst>
                    <a:ext uri="{9D8B030D-6E8A-4147-A177-3AD203B41FA5}">
                      <a16:colId xmlns:a16="http://schemas.microsoft.com/office/drawing/2014/main" val="2824668129"/>
                    </a:ext>
                  </a:extLst>
                </a:gridCol>
                <a:gridCol w="3268133">
                  <a:extLst>
                    <a:ext uri="{9D8B030D-6E8A-4147-A177-3AD203B41FA5}">
                      <a16:colId xmlns:a16="http://schemas.microsoft.com/office/drawing/2014/main" val="2161996884"/>
                    </a:ext>
                  </a:extLst>
                </a:gridCol>
              </a:tblGrid>
              <a:tr h="250081">
                <a:tc>
                  <a:txBody>
                    <a:bodyPr/>
                    <a:lstStyle/>
                    <a:p>
                      <a:pPr algn="ctr">
                        <a:buNone/>
                      </a:pP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buNone/>
                      </a:pPr>
                      <a:r>
                        <a:rPr lang="en-US" sz="1100" b="1" dirty="0"/>
                        <a:t>INTERPRETABILITÀ</a:t>
                      </a: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solidFill>
                      <a:schemeClr val="accent1">
                        <a:lumMod val="20000"/>
                        <a:lumOff val="80000"/>
                      </a:schemeClr>
                    </a:solidFill>
                  </a:tcPr>
                </a:tc>
                <a:tc>
                  <a:txBody>
                    <a:bodyPr/>
                    <a:lstStyle/>
                    <a:p>
                      <a:pPr algn="ctr">
                        <a:buNone/>
                      </a:pPr>
                      <a:r>
                        <a:rPr lang="en-US" sz="1100" b="1" dirty="0"/>
                        <a:t>SPIEGABILITÀ</a:t>
                      </a: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solidFill>
                      <a:schemeClr val="accent1">
                        <a:lumMod val="20000"/>
                        <a:lumOff val="80000"/>
                      </a:schemeClr>
                    </a:solidFill>
                  </a:tcPr>
                </a:tc>
                <a:extLst>
                  <a:ext uri="{0D108BD9-81ED-4DB2-BD59-A6C34878D82A}">
                    <a16:rowId xmlns:a16="http://schemas.microsoft.com/office/drawing/2014/main" val="1361184645"/>
                  </a:ext>
                </a:extLst>
              </a:tr>
              <a:tr h="837097">
                <a:tc>
                  <a:txBody>
                    <a:bodyPr/>
                    <a:lstStyle/>
                    <a:p>
                      <a:pPr algn="ctr">
                        <a:buNone/>
                      </a:pPr>
                      <a:r>
                        <a:rPr lang="en-US" sz="1100" b="1" dirty="0"/>
                        <a:t>DEFINIZIONE</a:t>
                      </a: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solidFill>
                      <a:schemeClr val="accent1">
                        <a:lumMod val="20000"/>
                        <a:lumOff val="80000"/>
                      </a:schemeClr>
                    </a:solidFill>
                  </a:tcPr>
                </a:tc>
                <a:tc>
                  <a:txBody>
                    <a:bodyPr/>
                    <a:lstStyle/>
                    <a:p>
                      <a:pPr>
                        <a:buNone/>
                      </a:pPr>
                      <a:r>
                        <a:rPr lang="it-IT" sz="1100" dirty="0"/>
                        <a:t>Capacità di </a:t>
                      </a:r>
                      <a:r>
                        <a:rPr lang="it-IT" sz="1100" b="1" i="1" dirty="0"/>
                        <a:t>comprendere direttamente il processo decisionale</a:t>
                      </a:r>
                      <a:r>
                        <a:rPr lang="it-IT" sz="1100" dirty="0"/>
                        <a:t> del modello.</a:t>
                      </a:r>
                      <a:endParaRPr lang="it-IT"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tc>
                <a:tc>
                  <a:txBody>
                    <a:bodyPr/>
                    <a:lstStyle/>
                    <a:p>
                      <a:pPr>
                        <a:buNone/>
                      </a:pPr>
                      <a:r>
                        <a:rPr lang="it-IT" sz="1100" dirty="0"/>
                        <a:t>Capacità di </a:t>
                      </a:r>
                      <a:r>
                        <a:rPr lang="it-IT" sz="1100" b="1" i="1" dirty="0"/>
                        <a:t>fornire una spiegazione comprensibile </a:t>
                      </a:r>
                      <a:r>
                        <a:rPr lang="it-IT" sz="1100" dirty="0"/>
                        <a:t>delle decisioni prese dal modello, anche se il processo appare complesso.</a:t>
                      </a:r>
                      <a:endParaRPr lang="it-IT"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tc>
                <a:extLst>
                  <a:ext uri="{0D108BD9-81ED-4DB2-BD59-A6C34878D82A}">
                    <a16:rowId xmlns:a16="http://schemas.microsoft.com/office/drawing/2014/main" val="2427321734"/>
                  </a:ext>
                </a:extLst>
              </a:tr>
              <a:tr h="597688">
                <a:tc>
                  <a:txBody>
                    <a:bodyPr/>
                    <a:lstStyle/>
                    <a:p>
                      <a:pPr algn="ctr">
                        <a:buNone/>
                      </a:pPr>
                      <a:r>
                        <a:rPr lang="en-US" sz="1100" b="1" dirty="0"/>
                        <a:t>OBIETTIVO</a:t>
                      </a: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solidFill>
                      <a:schemeClr val="accent1">
                        <a:lumMod val="20000"/>
                        <a:lumOff val="80000"/>
                      </a:schemeClr>
                    </a:solidFill>
                  </a:tcPr>
                </a:tc>
                <a:tc>
                  <a:txBody>
                    <a:bodyPr/>
                    <a:lstStyle/>
                    <a:p>
                      <a:pPr>
                        <a:buNone/>
                      </a:pPr>
                      <a:r>
                        <a:rPr lang="it-IT" sz="1100" dirty="0"/>
                        <a:t>Rendere il </a:t>
                      </a:r>
                      <a:r>
                        <a:rPr lang="it-IT" sz="1100" b="1" i="1" dirty="0"/>
                        <a:t>funzionamento interno trasparente</a:t>
                      </a:r>
                      <a:r>
                        <a:rPr lang="it-IT" sz="1100" dirty="0"/>
                        <a:t>, ovvero </a:t>
                      </a:r>
                      <a:r>
                        <a:rPr lang="it-IT" sz="1100" b="0" dirty="0"/>
                        <a:t>chiaro e leggibile.</a:t>
                      </a:r>
                    </a:p>
                    <a:p>
                      <a:pPr>
                        <a:buNone/>
                      </a:pPr>
                      <a:r>
                        <a:rPr lang="it-IT" sz="1100" dirty="0"/>
                        <a:t>«Come ha preso questa decisione?»</a:t>
                      </a:r>
                      <a:endParaRPr lang="it-IT" sz="1100" b="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tc>
                <a:tc>
                  <a:txBody>
                    <a:bodyPr/>
                    <a:lstStyle/>
                    <a:p>
                      <a:pPr>
                        <a:buNone/>
                      </a:pPr>
                      <a:r>
                        <a:rPr lang="it-IT" sz="1100" dirty="0"/>
                        <a:t>Rendere le </a:t>
                      </a:r>
                      <a:r>
                        <a:rPr lang="it-IT" sz="1100" b="1" i="1" dirty="0"/>
                        <a:t>decisioni comprensibili e motivate</a:t>
                      </a:r>
                      <a:r>
                        <a:rPr lang="it-IT" sz="1100" dirty="0"/>
                        <a:t>.</a:t>
                      </a:r>
                      <a:br>
                        <a:rPr lang="it-IT" sz="1100" dirty="0"/>
                      </a:br>
                      <a:r>
                        <a:rPr lang="it-IT" sz="1100" dirty="0"/>
                        <a:t>«Perché ha preso questa decisione?»</a:t>
                      </a:r>
                      <a:endParaRPr lang="it-IT"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tc>
                <a:extLst>
                  <a:ext uri="{0D108BD9-81ED-4DB2-BD59-A6C34878D82A}">
                    <a16:rowId xmlns:a16="http://schemas.microsoft.com/office/drawing/2014/main" val="3190091734"/>
                  </a:ext>
                </a:extLst>
              </a:tr>
              <a:tr h="572751">
                <a:tc>
                  <a:txBody>
                    <a:bodyPr/>
                    <a:lstStyle/>
                    <a:p>
                      <a:pPr algn="ctr">
                        <a:buNone/>
                      </a:pPr>
                      <a:r>
                        <a:rPr lang="en-US" sz="1100" b="1" dirty="0"/>
                        <a:t>QUANDO È APPLICABILE</a:t>
                      </a: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solidFill>
                      <a:schemeClr val="accent1">
                        <a:lumMod val="20000"/>
                        <a:lumOff val="80000"/>
                      </a:schemeClr>
                    </a:solidFill>
                  </a:tcPr>
                </a:tc>
                <a:tc>
                  <a:txBody>
                    <a:bodyPr/>
                    <a:lstStyle/>
                    <a:p>
                      <a:pPr>
                        <a:buNone/>
                      </a:pPr>
                      <a:r>
                        <a:rPr lang="it-IT" sz="1100" dirty="0"/>
                        <a:t>In </a:t>
                      </a:r>
                      <a:r>
                        <a:rPr lang="it-IT" sz="1100" b="1" i="1" dirty="0"/>
                        <a:t>modelli semplici </a:t>
                      </a:r>
                      <a:r>
                        <a:rPr lang="it-IT" sz="1100" dirty="0"/>
                        <a:t>o lineari (es. regressione lineare, alberi decisionali).</a:t>
                      </a:r>
                      <a:endParaRPr lang="it-IT"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tc>
                <a:tc>
                  <a:txBody>
                    <a:bodyPr/>
                    <a:lstStyle/>
                    <a:p>
                      <a:pPr>
                        <a:buNone/>
                      </a:pPr>
                      <a:r>
                        <a:rPr lang="it-IT" sz="1100" dirty="0"/>
                        <a:t>In </a:t>
                      </a:r>
                      <a:r>
                        <a:rPr lang="it-IT" sz="1100" b="1" i="1" dirty="0"/>
                        <a:t>modelli complessi </a:t>
                      </a:r>
                      <a:r>
                        <a:rPr lang="it-IT" sz="1100" dirty="0"/>
                        <a:t>o “black box” (es. reti neurali, modelli di deep learning).</a:t>
                      </a:r>
                      <a:endParaRPr lang="it-IT"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tc>
                <a:extLst>
                  <a:ext uri="{0D108BD9-81ED-4DB2-BD59-A6C34878D82A}">
                    <a16:rowId xmlns:a16="http://schemas.microsoft.com/office/drawing/2014/main" val="636797122"/>
                  </a:ext>
                </a:extLst>
              </a:tr>
              <a:tr h="837097">
                <a:tc>
                  <a:txBody>
                    <a:bodyPr/>
                    <a:lstStyle/>
                    <a:p>
                      <a:pPr algn="ctr">
                        <a:buNone/>
                      </a:pPr>
                      <a:r>
                        <a:rPr lang="en-US" sz="1100" b="1" dirty="0"/>
                        <a:t>VANTAGGI</a:t>
                      </a: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solidFill>
                      <a:schemeClr val="accent1">
                        <a:lumMod val="20000"/>
                        <a:lumOff val="80000"/>
                      </a:schemeClr>
                    </a:solidFill>
                  </a:tcPr>
                </a:tc>
                <a:tc>
                  <a:txBody>
                    <a:bodyPr/>
                    <a:lstStyle/>
                    <a:p>
                      <a:pPr marL="628650" lvl="1" indent="-171450">
                        <a:buFont typeface="Arial" panose="020B0604020202020204" pitchFamily="34" charset="0"/>
                        <a:buChar char="•"/>
                      </a:pPr>
                      <a:r>
                        <a:rPr lang="it-IT" sz="1100" dirty="0"/>
                        <a:t>Permettono di </a:t>
                      </a:r>
                      <a:r>
                        <a:rPr lang="it-IT" sz="1100" b="1" i="1" dirty="0"/>
                        <a:t>individuare errori</a:t>
                      </a:r>
                      <a:r>
                        <a:rPr lang="it-IT" sz="1100" dirty="0"/>
                        <a:t>, </a:t>
                      </a:r>
                      <a:r>
                        <a:rPr lang="it-IT" sz="1100" dirty="0" err="1"/>
                        <a:t>bias</a:t>
                      </a:r>
                      <a:r>
                        <a:rPr lang="it-IT" sz="1100" dirty="0"/>
                        <a:t> e comportamenti indesiderati.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100" dirty="0"/>
                        <a:t>Favoriscono la </a:t>
                      </a:r>
                      <a:r>
                        <a:rPr lang="it-IT" sz="1100" b="1" i="1" dirty="0"/>
                        <a:t>fiducia</a:t>
                      </a:r>
                      <a:r>
                        <a:rPr lang="it-IT" sz="1100" dirty="0"/>
                        <a:t> negli utenti e stakeholder</a:t>
                      </a:r>
                    </a:p>
                  </a:txBody>
                  <a:tcPr marL="35850" marR="35850" marT="17925" marB="17925" anchor="ctr">
                    <a:lnR w="12700" cap="flat" cmpd="sng" algn="ctr">
                      <a:noFill/>
                      <a:prstDash val="solid"/>
                      <a:round/>
                      <a:headEnd type="none" w="med" len="med"/>
                      <a:tailEnd type="none" w="med" len="med"/>
                    </a:lnR>
                  </a:tcPr>
                </a:tc>
                <a:tc>
                  <a:txBody>
                    <a:bodyPr/>
                    <a:lstStyle/>
                    <a:p>
                      <a:pPr marL="171450" indent="-171450">
                        <a:buFont typeface="Arial" panose="020B0604020202020204" pitchFamily="34" charset="0"/>
                        <a:buChar char="•"/>
                      </a:pPr>
                      <a:r>
                        <a:rPr lang="it-IT" sz="1100" dirty="0"/>
                        <a:t>Migliorano la </a:t>
                      </a:r>
                      <a:r>
                        <a:rPr lang="it-IT" sz="1100" b="1" i="1" dirty="0"/>
                        <a:t>trasparenza percepita</a:t>
                      </a:r>
                      <a:br>
                        <a:rPr lang="it-IT" sz="1100" b="1" i="1" dirty="0"/>
                      </a:br>
                      <a:r>
                        <a:rPr lang="it-IT" sz="1100" dirty="0"/>
                        <a:t>anche in sistemi complessi. </a:t>
                      </a:r>
                    </a:p>
                    <a:p>
                      <a:pPr marL="171450" indent="-171450">
                        <a:buFont typeface="Arial" panose="020B0604020202020204" pitchFamily="34" charset="0"/>
                        <a:buChar char="•"/>
                      </a:pPr>
                      <a:r>
                        <a:rPr lang="it-IT" sz="1100" dirty="0"/>
                        <a:t>Rendono </a:t>
                      </a:r>
                      <a:r>
                        <a:rPr lang="it-IT" sz="1100" b="1" i="1" dirty="0"/>
                        <a:t>più accettabili </a:t>
                      </a:r>
                      <a:r>
                        <a:rPr lang="it-IT" sz="1100" dirty="0"/>
                        <a:t>le decisioni </a:t>
                      </a:r>
                      <a:br>
                        <a:rPr lang="it-IT" sz="1100" dirty="0"/>
                      </a:br>
                      <a:r>
                        <a:rPr lang="it-IT" sz="1100" dirty="0"/>
                        <a:t>del modello.</a:t>
                      </a:r>
                      <a:endParaRPr lang="it-IT" sz="110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lnL w="12700" cap="flat" cmpd="sng" algn="ctr">
                      <a:noFill/>
                      <a:prstDash val="solid"/>
                      <a:round/>
                      <a:headEnd type="none" w="med" len="med"/>
                      <a:tailEnd type="none" w="med" len="med"/>
                    </a:lnL>
                  </a:tcPr>
                </a:tc>
                <a:extLst>
                  <a:ext uri="{0D108BD9-81ED-4DB2-BD59-A6C34878D82A}">
                    <a16:rowId xmlns:a16="http://schemas.microsoft.com/office/drawing/2014/main" val="791792024"/>
                  </a:ext>
                </a:extLst>
              </a:tr>
              <a:tr h="868151">
                <a:tc>
                  <a:txBody>
                    <a:bodyPr/>
                    <a:lstStyle/>
                    <a:p>
                      <a:pPr algn="ctr">
                        <a:buNone/>
                      </a:pPr>
                      <a:r>
                        <a:rPr lang="en-US" sz="1100" b="1" dirty="0"/>
                        <a:t>ESEMPIO</a:t>
                      </a:r>
                    </a:p>
                    <a:p>
                      <a:pPr algn="ctr">
                        <a:buNone/>
                      </a:pPr>
                      <a:r>
                        <a:rPr lang="it-IT" sz="1100" i="0" dirty="0"/>
                        <a:t>modello predittivo che valuta l’affidabilità creditizia</a:t>
                      </a:r>
                      <a:endParaRPr lang="en-US" sz="1100" i="0"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solidFill>
                      <a:schemeClr val="accent1">
                        <a:lumMod val="20000"/>
                        <a:lumOff val="80000"/>
                      </a:schemeClr>
                    </a:solidFill>
                  </a:tcPr>
                </a:tc>
                <a:tc>
                  <a:txBody>
                    <a:bodyPr/>
                    <a:lstStyle/>
                    <a:p>
                      <a:pPr>
                        <a:buNone/>
                      </a:pPr>
                      <a:r>
                        <a:rPr lang="it-IT" sz="1100" i="1" dirty="0"/>
                        <a:t>Durante il processo decisionale pesa più il reddito del soggetto che la sua età.</a:t>
                      </a:r>
                      <a:endParaRPr lang="it-IT" sz="1100" i="1"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tc>
                <a:tc>
                  <a:txBody>
                    <a:bodyPr/>
                    <a:lstStyle/>
                    <a:p>
                      <a:pPr>
                        <a:buNone/>
                      </a:pPr>
                      <a:r>
                        <a:rPr lang="it-IT" sz="1100" i="1" dirty="0"/>
                        <a:t>Posso spiegare che un prestito è stato rifiutato perché il reddito stimato è inferiore alla soglia minima.</a:t>
                      </a:r>
                      <a:endParaRPr lang="it-IT" sz="1100" i="1" dirty="0">
                        <a:latin typeface="Noto Sans" panose="020B0502040504020204" pitchFamily="34" charset="0"/>
                        <a:ea typeface="Noto Sans" panose="020B0502040504020204" pitchFamily="34" charset="0"/>
                        <a:cs typeface="Noto Sans" panose="020B0502040504020204" pitchFamily="34" charset="0"/>
                      </a:endParaRPr>
                    </a:p>
                  </a:txBody>
                  <a:tcPr marL="35850" marR="35850" marT="17925" marB="17925" anchor="ctr"/>
                </a:tc>
                <a:extLst>
                  <a:ext uri="{0D108BD9-81ED-4DB2-BD59-A6C34878D82A}">
                    <a16:rowId xmlns:a16="http://schemas.microsoft.com/office/drawing/2014/main" val="2280120976"/>
                  </a:ext>
                </a:extLst>
              </a:tr>
            </a:tbl>
          </a:graphicData>
        </a:graphic>
      </p:graphicFrame>
      <p:sp>
        <p:nvSpPr>
          <p:cNvPr id="26" name="Text 0">
            <a:extLst>
              <a:ext uri="{FF2B5EF4-FFF2-40B4-BE49-F238E27FC236}">
                <a16:creationId xmlns:a16="http://schemas.microsoft.com/office/drawing/2014/main" id="{64405589-3533-8301-1B76-DF5CA81DDE9A}"/>
              </a:ext>
            </a:extLst>
          </p:cNvPr>
          <p:cNvSpPr/>
          <p:nvPr/>
        </p:nvSpPr>
        <p:spPr>
          <a:xfrm>
            <a:off x="2953323" y="309882"/>
            <a:ext cx="3237361" cy="311624"/>
          </a:xfrm>
          <a:prstGeom prst="rect">
            <a:avLst/>
          </a:prstGeom>
          <a:noFill/>
          <a:ln/>
        </p:spPr>
        <p:txBody>
          <a:bodyPr wrap="none" lIns="0" tIns="0" rIns="0" bIns="0" rtlCol="0" anchor="ctr">
            <a:spAutoFit/>
          </a:bodyPr>
          <a:lstStyle/>
          <a:p>
            <a:pPr marL="0" indent="0" algn="ctr">
              <a:buNone/>
            </a:pPr>
            <a:r>
              <a:rPr lang="en-US" sz="2025" b="1" dirty="0" err="1">
                <a:solidFill>
                  <a:srgbClr val="000000"/>
                </a:solidFill>
                <a:latin typeface="Inter" pitchFamily="34" charset="0"/>
                <a:ea typeface="Inter" pitchFamily="34" charset="-122"/>
                <a:cs typeface="Inter" pitchFamily="34" charset="-120"/>
              </a:rPr>
              <a:t>Interpretabilità</a:t>
            </a:r>
            <a:r>
              <a:rPr lang="en-US" sz="2025" b="1" dirty="0">
                <a:solidFill>
                  <a:srgbClr val="000000"/>
                </a:solidFill>
                <a:latin typeface="Inter" pitchFamily="34" charset="0"/>
                <a:ea typeface="Inter" pitchFamily="34" charset="-122"/>
                <a:cs typeface="Inter" pitchFamily="34" charset="-120"/>
              </a:rPr>
              <a:t> vs </a:t>
            </a:r>
            <a:r>
              <a:rPr lang="en-US" sz="2025" b="1" dirty="0" err="1">
                <a:solidFill>
                  <a:srgbClr val="000000"/>
                </a:solidFill>
                <a:latin typeface="Inter" pitchFamily="34" charset="0"/>
                <a:ea typeface="Inter" pitchFamily="34" charset="-122"/>
                <a:cs typeface="Inter" pitchFamily="34" charset="-120"/>
              </a:rPr>
              <a:t>Spiegabilità</a:t>
            </a:r>
            <a:endParaRPr lang="en-US" sz="20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15" name="Rettangolo 14">
            <a:extLst>
              <a:ext uri="{FF2B5EF4-FFF2-40B4-BE49-F238E27FC236}">
                <a16:creationId xmlns:a16="http://schemas.microsoft.com/office/drawing/2014/main" id="{0C207198-153A-11B9-3F07-42ECAE01B0CE}"/>
              </a:ext>
            </a:extLst>
          </p:cNvPr>
          <p:cNvSpPr/>
          <p:nvPr/>
        </p:nvSpPr>
        <p:spPr>
          <a:xfrm>
            <a:off x="509704" y="740537"/>
            <a:ext cx="8234702" cy="669618"/>
          </a:xfrm>
          <a:prstGeom prst="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1"/>
          <p:cNvSpPr/>
          <p:nvPr/>
        </p:nvSpPr>
        <p:spPr>
          <a:xfrm>
            <a:off x="650081" y="772851"/>
            <a:ext cx="7785209" cy="568938"/>
          </a:xfrm>
          <a:prstGeom prst="rect">
            <a:avLst/>
          </a:prstGeom>
          <a:noFill/>
          <a:ln/>
        </p:spPr>
        <p:txBody>
          <a:bodyPr wrap="square" lIns="0" tIns="0" rIns="0" bIns="0" rtlCol="0" anchor="ctr">
            <a:spAutoFit/>
          </a:bodyPr>
          <a:lstStyle/>
          <a:p>
            <a:pPr marL="0" indent="0" algn="ctr">
              <a:lnSpc>
                <a:spcPct val="150000"/>
              </a:lnSpc>
              <a:buNone/>
            </a:pPr>
            <a:r>
              <a:rPr lang="en-US" sz="1300" b="1" dirty="0">
                <a:latin typeface="Noto Sans" pitchFamily="34" charset="0"/>
                <a:ea typeface="Noto Sans" pitchFamily="34" charset="-122"/>
                <a:cs typeface="Noto Sans" pitchFamily="34" charset="-120"/>
              </a:rPr>
              <a:t>Gli aspetti etici dell'AI riguardano i principi morali che dovrebbero guidare lo sviluppo e l'implementazione dei sistemi di intelligenza artificiale. </a:t>
            </a:r>
            <a:endParaRPr lang="en-US" sz="1300" b="1" dirty="0"/>
          </a:p>
        </p:txBody>
      </p:sp>
      <p:sp>
        <p:nvSpPr>
          <p:cNvPr id="3" name="Text 0"/>
          <p:cNvSpPr/>
          <p:nvPr/>
        </p:nvSpPr>
        <p:spPr>
          <a:xfrm>
            <a:off x="2031436" y="234838"/>
            <a:ext cx="5081129" cy="311624"/>
          </a:xfrm>
          <a:prstGeom prst="rect">
            <a:avLst/>
          </a:prstGeom>
          <a:noFill/>
          <a:ln/>
        </p:spPr>
        <p:txBody>
          <a:bodyPr wrap="square" lIns="0" tIns="0" rIns="0" bIns="0" rtlCol="0" anchor="ctr">
            <a:spAutoFit/>
          </a:bodyPr>
          <a:lstStyle/>
          <a:p>
            <a:pPr marL="0" indent="0" algn="ctr">
              <a:buNone/>
            </a:pPr>
            <a:r>
              <a:rPr lang="en-US" sz="2025" b="1" dirty="0" err="1">
                <a:latin typeface="Inter" pitchFamily="34" charset="0"/>
                <a:ea typeface="Inter" pitchFamily="34" charset="-122"/>
                <a:cs typeface="Inter" pitchFamily="34" charset="-120"/>
              </a:rPr>
              <a:t>Aspetti</a:t>
            </a:r>
            <a:r>
              <a:rPr lang="en-US" sz="2025" b="1" dirty="0">
                <a:latin typeface="Inter" pitchFamily="34" charset="0"/>
                <a:ea typeface="Inter" pitchFamily="34" charset="-122"/>
                <a:cs typeface="Inter" pitchFamily="34" charset="-120"/>
              </a:rPr>
              <a:t> </a:t>
            </a:r>
            <a:r>
              <a:rPr lang="en-US" sz="2025" b="1" dirty="0" err="1">
                <a:latin typeface="Inter" pitchFamily="34" charset="0"/>
                <a:ea typeface="Inter" pitchFamily="34" charset="-122"/>
                <a:cs typeface="Inter" pitchFamily="34" charset="-120"/>
              </a:rPr>
              <a:t>Etici</a:t>
            </a:r>
            <a:r>
              <a:rPr lang="en-US" sz="2025" b="1" dirty="0">
                <a:latin typeface="Inter" pitchFamily="34" charset="0"/>
                <a:ea typeface="Inter" pitchFamily="34" charset="-122"/>
                <a:cs typeface="Inter" pitchFamily="34" charset="-120"/>
              </a:rPr>
              <a:t> </a:t>
            </a:r>
            <a:r>
              <a:rPr lang="en-US" sz="2025" b="1" dirty="0" err="1">
                <a:latin typeface="Inter" pitchFamily="34" charset="0"/>
                <a:ea typeface="Inter" pitchFamily="34" charset="-122"/>
                <a:cs typeface="Inter" pitchFamily="34" charset="-120"/>
              </a:rPr>
              <a:t>dell’Intelligenza</a:t>
            </a:r>
            <a:r>
              <a:rPr lang="en-US" sz="2025" b="1" dirty="0">
                <a:latin typeface="Inter" pitchFamily="34" charset="0"/>
                <a:ea typeface="Inter" pitchFamily="34" charset="-122"/>
                <a:cs typeface="Inter" pitchFamily="34" charset="-120"/>
              </a:rPr>
              <a:t> </a:t>
            </a:r>
            <a:r>
              <a:rPr lang="en-US" sz="2025" b="1" dirty="0" err="1">
                <a:latin typeface="Inter" pitchFamily="34" charset="0"/>
                <a:ea typeface="Inter" pitchFamily="34" charset="-122"/>
                <a:cs typeface="Inter" pitchFamily="34" charset="-120"/>
              </a:rPr>
              <a:t>Artificiale</a:t>
            </a:r>
            <a:endParaRPr lang="en-US" sz="2025" dirty="0"/>
          </a:p>
        </p:txBody>
      </p:sp>
      <p:pic>
        <p:nvPicPr>
          <p:cNvPr id="5" name="Image 1" descr="preencoded.png"/>
          <p:cNvPicPr>
            <a:picLocks noChangeAspect="1"/>
          </p:cNvPicPr>
          <p:nvPr/>
        </p:nvPicPr>
        <p:blipFill>
          <a:blip r:embed="rId3"/>
          <a:stretch>
            <a:fillRect/>
          </a:stretch>
        </p:blipFill>
        <p:spPr>
          <a:xfrm>
            <a:off x="607218" y="1738889"/>
            <a:ext cx="142875" cy="114300"/>
          </a:xfrm>
          <a:prstGeom prst="rect">
            <a:avLst/>
          </a:prstGeom>
        </p:spPr>
      </p:pic>
      <p:sp>
        <p:nvSpPr>
          <p:cNvPr id="6" name="Text 2"/>
          <p:cNvSpPr/>
          <p:nvPr/>
        </p:nvSpPr>
        <p:spPr>
          <a:xfrm>
            <a:off x="877301" y="1626506"/>
            <a:ext cx="7616617" cy="935834"/>
          </a:xfrm>
          <a:prstGeom prst="rect">
            <a:avLst/>
          </a:prstGeom>
          <a:noFill/>
          <a:ln/>
        </p:spPr>
        <p:txBody>
          <a:bodyPr wrap="square" lIns="0" tIns="0" rIns="0" bIns="0" rtlCol="0" anchor="ctr">
            <a:spAutoFit/>
          </a:bodyPr>
          <a:lstStyle/>
          <a:p>
            <a:pPr marL="0" indent="0">
              <a:lnSpc>
                <a:spcPct val="150000"/>
              </a:lnSpc>
              <a:buNone/>
            </a:pPr>
            <a:r>
              <a:rPr lang="en-US" sz="1400" b="1" dirty="0" err="1">
                <a:latin typeface="Noto Sans" pitchFamily="34" charset="0"/>
                <a:ea typeface="Noto Sans" pitchFamily="34" charset="-122"/>
                <a:cs typeface="Noto Sans" pitchFamily="34" charset="-120"/>
              </a:rPr>
              <a:t>Equità</a:t>
            </a:r>
            <a:endParaRPr lang="en-US" sz="1400" b="1" dirty="0">
              <a:latin typeface="Noto Sans" pitchFamily="34" charset="0"/>
              <a:ea typeface="Noto Sans" pitchFamily="34" charset="-122"/>
              <a:cs typeface="Noto Sans" pitchFamily="34" charset="-120"/>
            </a:endParaRPr>
          </a:p>
          <a:p>
            <a:pPr>
              <a:lnSpc>
                <a:spcPct val="150000"/>
              </a:lnSpc>
            </a:pPr>
            <a:r>
              <a:rPr lang="en-US" sz="1400" dirty="0">
                <a:latin typeface="Noto Sans" pitchFamily="34" charset="0"/>
                <a:ea typeface="Noto Sans" pitchFamily="34" charset="-122"/>
                <a:cs typeface="Noto Sans" pitchFamily="34" charset="-120"/>
              </a:rPr>
              <a:t>I </a:t>
            </a:r>
            <a:r>
              <a:rPr lang="en-US" sz="1400" dirty="0" err="1">
                <a:latin typeface="Noto Sans" pitchFamily="34" charset="0"/>
                <a:ea typeface="Noto Sans" pitchFamily="34" charset="-122"/>
                <a:cs typeface="Noto Sans" pitchFamily="34" charset="-120"/>
              </a:rPr>
              <a:t>sistemi</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devono</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garantire</a:t>
            </a:r>
            <a:r>
              <a:rPr lang="en-US" sz="1400" dirty="0">
                <a:latin typeface="Noto Sans" pitchFamily="34" charset="0"/>
                <a:ea typeface="Noto Sans" pitchFamily="34" charset="-122"/>
                <a:cs typeface="Noto Sans" pitchFamily="34" charset="-120"/>
              </a:rPr>
              <a:t> un </a:t>
            </a:r>
            <a:r>
              <a:rPr lang="en-US" sz="1400" b="1" dirty="0" err="1">
                <a:latin typeface="Noto Sans" pitchFamily="34" charset="0"/>
                <a:ea typeface="Noto Sans" pitchFamily="34" charset="-122"/>
                <a:cs typeface="Noto Sans" pitchFamily="34" charset="-120"/>
              </a:rPr>
              <a:t>trattamento</a:t>
            </a:r>
            <a:r>
              <a:rPr lang="en-US" sz="1400" b="1" dirty="0">
                <a:latin typeface="Noto Sans" pitchFamily="34" charset="0"/>
                <a:ea typeface="Noto Sans" pitchFamily="34" charset="-122"/>
                <a:cs typeface="Noto Sans" pitchFamily="34" charset="-120"/>
              </a:rPr>
              <a:t> </a:t>
            </a:r>
            <a:r>
              <a:rPr lang="en-US" sz="1400" b="1" dirty="0" err="1">
                <a:latin typeface="Noto Sans" pitchFamily="34" charset="0"/>
                <a:ea typeface="Noto Sans" pitchFamily="34" charset="-122"/>
                <a:cs typeface="Noto Sans" pitchFamily="34" charset="-120"/>
              </a:rPr>
              <a:t>equo</a:t>
            </a:r>
            <a:r>
              <a:rPr lang="en-US" sz="1400" b="1" dirty="0">
                <a:latin typeface="Noto Sans" pitchFamily="34" charset="0"/>
                <a:ea typeface="Noto Sans" pitchFamily="34" charset="-122"/>
                <a:cs typeface="Noto Sans" pitchFamily="34" charset="-120"/>
              </a:rPr>
              <a:t> </a:t>
            </a:r>
            <a:r>
              <a:rPr lang="en-US" sz="1400" dirty="0">
                <a:latin typeface="Noto Sans" pitchFamily="34" charset="0"/>
                <a:ea typeface="Noto Sans" pitchFamily="34" charset="-122"/>
                <a:cs typeface="Noto Sans" pitchFamily="34" charset="-120"/>
              </a:rPr>
              <a:t>per tutti </a:t>
            </a:r>
            <a:r>
              <a:rPr lang="en-US" sz="1400" dirty="0" err="1">
                <a:latin typeface="Noto Sans" pitchFamily="34" charset="0"/>
                <a:ea typeface="Noto Sans" pitchFamily="34" charset="-122"/>
                <a:cs typeface="Noto Sans" pitchFamily="34" charset="-120"/>
              </a:rPr>
              <a:t>gli</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individui</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evitando</a:t>
            </a:r>
            <a:r>
              <a:rPr lang="en-US" sz="1400" dirty="0">
                <a:latin typeface="Noto Sans" pitchFamily="34" charset="0"/>
                <a:ea typeface="Noto Sans" pitchFamily="34" charset="-122"/>
                <a:cs typeface="Noto Sans" pitchFamily="34" charset="-120"/>
              </a:rPr>
              <a:t> di </a:t>
            </a:r>
            <a:r>
              <a:rPr lang="en-US" sz="1400" dirty="0" err="1">
                <a:latin typeface="Noto Sans" pitchFamily="34" charset="0"/>
                <a:ea typeface="Noto Sans" pitchFamily="34" charset="-122"/>
                <a:cs typeface="Noto Sans" pitchFamily="34" charset="-120"/>
              </a:rPr>
              <a:t>favorire</a:t>
            </a:r>
            <a:r>
              <a:rPr lang="en-US" sz="1400" dirty="0">
                <a:latin typeface="Noto Sans" pitchFamily="34" charset="0"/>
                <a:ea typeface="Noto Sans" pitchFamily="34" charset="-122"/>
                <a:cs typeface="Noto Sans" pitchFamily="34" charset="-120"/>
              </a:rPr>
              <a:t> o </a:t>
            </a:r>
            <a:r>
              <a:rPr lang="en-US" sz="1400" dirty="0" err="1">
                <a:latin typeface="Noto Sans" pitchFamily="34" charset="0"/>
                <a:ea typeface="Noto Sans" pitchFamily="34" charset="-122"/>
                <a:cs typeface="Noto Sans" pitchFamily="34" charset="-120"/>
              </a:rPr>
              <a:t>penalizzare</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determinati</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gruppi</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demografici</a:t>
            </a:r>
            <a:r>
              <a:rPr lang="en-US" sz="1400" dirty="0">
                <a:latin typeface="Noto Sans" pitchFamily="34" charset="0"/>
                <a:ea typeface="Noto Sans" pitchFamily="34" charset="-122"/>
                <a:cs typeface="Noto Sans" pitchFamily="34" charset="-120"/>
              </a:rPr>
              <a:t>. </a:t>
            </a:r>
            <a:endParaRPr lang="en-US" sz="1400" dirty="0"/>
          </a:p>
        </p:txBody>
      </p:sp>
      <p:pic>
        <p:nvPicPr>
          <p:cNvPr id="8" name="Image 2" descr="preencoded.png"/>
          <p:cNvPicPr>
            <a:picLocks noChangeAspect="1"/>
          </p:cNvPicPr>
          <p:nvPr/>
        </p:nvPicPr>
        <p:blipFill>
          <a:blip r:embed="rId4"/>
          <a:stretch>
            <a:fillRect/>
          </a:stretch>
        </p:blipFill>
        <p:spPr>
          <a:xfrm>
            <a:off x="621505" y="2879522"/>
            <a:ext cx="114300" cy="114300"/>
          </a:xfrm>
          <a:prstGeom prst="rect">
            <a:avLst/>
          </a:prstGeom>
        </p:spPr>
      </p:pic>
      <p:sp>
        <p:nvSpPr>
          <p:cNvPr id="9" name="Text 4"/>
          <p:cNvSpPr/>
          <p:nvPr/>
        </p:nvSpPr>
        <p:spPr>
          <a:xfrm>
            <a:off x="877302" y="2779168"/>
            <a:ext cx="7734314" cy="935834"/>
          </a:xfrm>
          <a:prstGeom prst="rect">
            <a:avLst/>
          </a:prstGeom>
          <a:noFill/>
          <a:ln/>
        </p:spPr>
        <p:txBody>
          <a:bodyPr wrap="square" lIns="0" tIns="0" rIns="0" bIns="0" rtlCol="0" anchor="ctr">
            <a:spAutoFit/>
          </a:bodyPr>
          <a:lstStyle/>
          <a:p>
            <a:pPr marL="0" indent="0">
              <a:lnSpc>
                <a:spcPct val="150000"/>
              </a:lnSpc>
              <a:buNone/>
            </a:pPr>
            <a:r>
              <a:rPr lang="en-US" sz="1400" b="1" dirty="0">
                <a:latin typeface="Noto Sans" pitchFamily="34" charset="0"/>
                <a:ea typeface="Noto Sans" pitchFamily="34" charset="-122"/>
                <a:cs typeface="Noto Sans" pitchFamily="34" charset="-120"/>
              </a:rPr>
              <a:t>Non </a:t>
            </a:r>
            <a:r>
              <a:rPr lang="en-US" sz="1400" b="1" dirty="0" err="1">
                <a:latin typeface="Noto Sans" pitchFamily="34" charset="0"/>
                <a:ea typeface="Noto Sans" pitchFamily="34" charset="-122"/>
                <a:cs typeface="Noto Sans" pitchFamily="34" charset="-120"/>
              </a:rPr>
              <a:t>Discriminazione</a:t>
            </a:r>
            <a:endParaRPr lang="en-US" sz="1400" b="1" dirty="0">
              <a:latin typeface="Noto Sans" pitchFamily="34" charset="0"/>
              <a:ea typeface="Noto Sans" pitchFamily="34" charset="-122"/>
              <a:cs typeface="Noto Sans" pitchFamily="34" charset="-120"/>
            </a:endParaRPr>
          </a:p>
          <a:p>
            <a:pPr>
              <a:lnSpc>
                <a:spcPct val="150000"/>
              </a:lnSpc>
            </a:pPr>
            <a:r>
              <a:rPr lang="en-US" sz="1400" dirty="0">
                <a:latin typeface="Noto Sans" pitchFamily="34" charset="0"/>
                <a:ea typeface="Noto Sans" pitchFamily="34" charset="-122"/>
                <a:cs typeface="Noto Sans" pitchFamily="34" charset="-120"/>
              </a:rPr>
              <a:t>I </a:t>
            </a:r>
            <a:r>
              <a:rPr lang="en-US" sz="1400" dirty="0" err="1">
                <a:latin typeface="Noto Sans" pitchFamily="34" charset="0"/>
                <a:ea typeface="Noto Sans" pitchFamily="34" charset="-122"/>
                <a:cs typeface="Noto Sans" pitchFamily="34" charset="-120"/>
              </a:rPr>
              <a:t>sistemi</a:t>
            </a:r>
            <a:r>
              <a:rPr lang="en-US" sz="1400" dirty="0">
                <a:latin typeface="Noto Sans" pitchFamily="34" charset="0"/>
                <a:ea typeface="Noto Sans" pitchFamily="34" charset="-122"/>
                <a:cs typeface="Noto Sans" pitchFamily="34" charset="-120"/>
              </a:rPr>
              <a:t> </a:t>
            </a:r>
            <a:r>
              <a:rPr lang="en-US" sz="1400" b="1" dirty="0">
                <a:latin typeface="Noto Sans" pitchFamily="34" charset="0"/>
                <a:ea typeface="Noto Sans" pitchFamily="34" charset="-122"/>
                <a:cs typeface="Noto Sans" pitchFamily="34" charset="-120"/>
              </a:rPr>
              <a:t>non </a:t>
            </a:r>
            <a:r>
              <a:rPr lang="en-US" sz="1400" b="1" dirty="0" err="1">
                <a:latin typeface="Noto Sans" pitchFamily="34" charset="0"/>
                <a:ea typeface="Noto Sans" pitchFamily="34" charset="-122"/>
                <a:cs typeface="Noto Sans" pitchFamily="34" charset="-120"/>
              </a:rPr>
              <a:t>devono</a:t>
            </a:r>
            <a:r>
              <a:rPr lang="en-US" sz="1400" b="1" dirty="0">
                <a:latin typeface="Noto Sans" pitchFamily="34" charset="0"/>
                <a:ea typeface="Noto Sans" pitchFamily="34" charset="-122"/>
                <a:cs typeface="Noto Sans" pitchFamily="34" charset="-120"/>
              </a:rPr>
              <a:t> </a:t>
            </a:r>
            <a:r>
              <a:rPr lang="en-US" sz="1400" b="1" dirty="0" err="1">
                <a:latin typeface="Noto Sans" pitchFamily="34" charset="0"/>
                <a:ea typeface="Noto Sans" pitchFamily="34" charset="-122"/>
                <a:cs typeface="Noto Sans" pitchFamily="34" charset="-120"/>
              </a:rPr>
              <a:t>perpetuare</a:t>
            </a:r>
            <a:r>
              <a:rPr lang="en-US" sz="1400" b="1" dirty="0">
                <a:latin typeface="Noto Sans" pitchFamily="34" charset="0"/>
                <a:ea typeface="Noto Sans" pitchFamily="34" charset="-122"/>
                <a:cs typeface="Noto Sans" pitchFamily="34" charset="-120"/>
              </a:rPr>
              <a:t> o </a:t>
            </a:r>
            <a:r>
              <a:rPr lang="en-US" sz="1400" b="1" dirty="0" err="1">
                <a:latin typeface="Noto Sans" pitchFamily="34" charset="0"/>
                <a:ea typeface="Noto Sans" pitchFamily="34" charset="-122"/>
                <a:cs typeface="Noto Sans" pitchFamily="34" charset="-120"/>
              </a:rPr>
              <a:t>amplificare</a:t>
            </a:r>
            <a:r>
              <a:rPr lang="en-US" sz="1400" b="1" dirty="0">
                <a:latin typeface="Noto Sans" pitchFamily="34" charset="0"/>
                <a:ea typeface="Noto Sans" pitchFamily="34" charset="-122"/>
                <a:cs typeface="Noto Sans" pitchFamily="34" charset="-120"/>
              </a:rPr>
              <a:t> </a:t>
            </a:r>
            <a:r>
              <a:rPr lang="en-US" sz="1400" b="1" dirty="0" err="1">
                <a:latin typeface="Noto Sans" pitchFamily="34" charset="0"/>
                <a:ea typeface="Noto Sans" pitchFamily="34" charset="-122"/>
                <a:cs typeface="Noto Sans" pitchFamily="34" charset="-120"/>
              </a:rPr>
              <a:t>discriminazioni</a:t>
            </a:r>
            <a:r>
              <a:rPr lang="en-US" sz="1400" b="1"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basate</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su</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caratteristiche</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protette</a:t>
            </a:r>
            <a:r>
              <a:rPr lang="en-US" sz="1400" dirty="0">
                <a:latin typeface="Noto Sans" pitchFamily="34" charset="0"/>
                <a:ea typeface="Noto Sans" pitchFamily="34" charset="-122"/>
                <a:cs typeface="Noto Sans" pitchFamily="34" charset="-120"/>
              </a:rPr>
              <a:t> come </a:t>
            </a:r>
            <a:r>
              <a:rPr lang="en-US" sz="1400" dirty="0" err="1">
                <a:latin typeface="Noto Sans" pitchFamily="34" charset="0"/>
                <a:ea typeface="Noto Sans" pitchFamily="34" charset="-122"/>
                <a:cs typeface="Noto Sans" pitchFamily="34" charset="-120"/>
              </a:rPr>
              <a:t>genere</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etnia</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età</a:t>
            </a:r>
            <a:r>
              <a:rPr lang="en-US" sz="1400" dirty="0">
                <a:latin typeface="Noto Sans" pitchFamily="34" charset="0"/>
                <a:ea typeface="Noto Sans" pitchFamily="34" charset="-122"/>
                <a:cs typeface="Noto Sans" pitchFamily="34" charset="-120"/>
              </a:rPr>
              <a:t> o </a:t>
            </a:r>
            <a:r>
              <a:rPr lang="en-US" sz="1400" dirty="0" err="1">
                <a:latin typeface="Noto Sans" pitchFamily="34" charset="0"/>
                <a:ea typeface="Noto Sans" pitchFamily="34" charset="-122"/>
                <a:cs typeface="Noto Sans" pitchFamily="34" charset="-120"/>
              </a:rPr>
              <a:t>disabilità</a:t>
            </a:r>
            <a:r>
              <a:rPr lang="en-US" sz="1400" dirty="0">
                <a:latin typeface="Noto Sans" pitchFamily="34" charset="0"/>
                <a:ea typeface="Noto Sans" pitchFamily="34" charset="-122"/>
                <a:cs typeface="Noto Sans" pitchFamily="34" charset="-120"/>
              </a:rPr>
              <a:t>. </a:t>
            </a:r>
            <a:endParaRPr lang="en-US" sz="1400" dirty="0"/>
          </a:p>
        </p:txBody>
      </p:sp>
      <p:pic>
        <p:nvPicPr>
          <p:cNvPr id="11" name="Image 3" descr="preencoded.png"/>
          <p:cNvPicPr>
            <a:picLocks noChangeAspect="1"/>
          </p:cNvPicPr>
          <p:nvPr/>
        </p:nvPicPr>
        <p:blipFill>
          <a:blip r:embed="rId5"/>
          <a:stretch>
            <a:fillRect/>
          </a:stretch>
        </p:blipFill>
        <p:spPr>
          <a:xfrm>
            <a:off x="623559" y="3992643"/>
            <a:ext cx="128588" cy="114300"/>
          </a:xfrm>
          <a:prstGeom prst="rect">
            <a:avLst/>
          </a:prstGeom>
        </p:spPr>
      </p:pic>
      <p:sp>
        <p:nvSpPr>
          <p:cNvPr id="12" name="Text 6"/>
          <p:cNvSpPr/>
          <p:nvPr/>
        </p:nvSpPr>
        <p:spPr>
          <a:xfrm>
            <a:off x="877302" y="3865958"/>
            <a:ext cx="8006602" cy="935834"/>
          </a:xfrm>
          <a:prstGeom prst="rect">
            <a:avLst/>
          </a:prstGeom>
          <a:noFill/>
          <a:ln/>
        </p:spPr>
        <p:txBody>
          <a:bodyPr wrap="square" lIns="0" tIns="0" rIns="0" bIns="0" rtlCol="0" anchor="ctr">
            <a:spAutoFit/>
          </a:bodyPr>
          <a:lstStyle/>
          <a:p>
            <a:pPr marL="0" indent="0">
              <a:lnSpc>
                <a:spcPct val="150000"/>
              </a:lnSpc>
              <a:buNone/>
            </a:pPr>
            <a:r>
              <a:rPr lang="en-US" sz="1400" b="1" dirty="0" err="1">
                <a:latin typeface="Noto Sans" pitchFamily="34" charset="0"/>
                <a:ea typeface="Noto Sans" pitchFamily="34" charset="-122"/>
                <a:cs typeface="Noto Sans" pitchFamily="34" charset="-120"/>
              </a:rPr>
              <a:t>Trasparenza</a:t>
            </a:r>
            <a:endParaRPr lang="en-US" sz="1400" b="1" dirty="0">
              <a:latin typeface="Noto Sans" pitchFamily="34" charset="0"/>
              <a:ea typeface="Noto Sans" pitchFamily="34" charset="-122"/>
              <a:cs typeface="Noto Sans" pitchFamily="34" charset="-120"/>
            </a:endParaRPr>
          </a:p>
          <a:p>
            <a:pPr>
              <a:lnSpc>
                <a:spcPct val="150000"/>
              </a:lnSpc>
            </a:pPr>
            <a:r>
              <a:rPr lang="en-US" sz="1400" dirty="0">
                <a:latin typeface="Noto Sans" pitchFamily="34" charset="0"/>
                <a:ea typeface="Noto Sans" pitchFamily="34" charset="-122"/>
                <a:cs typeface="Noto Sans" pitchFamily="34" charset="-120"/>
              </a:rPr>
              <a:t>Gli </a:t>
            </a:r>
            <a:r>
              <a:rPr lang="en-US" sz="1400" dirty="0" err="1">
                <a:latin typeface="Noto Sans" pitchFamily="34" charset="0"/>
                <a:ea typeface="Noto Sans" pitchFamily="34" charset="-122"/>
                <a:cs typeface="Noto Sans" pitchFamily="34" charset="-120"/>
              </a:rPr>
              <a:t>utenti</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devono</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essere</a:t>
            </a:r>
            <a:r>
              <a:rPr lang="en-US" sz="1400" dirty="0">
                <a:latin typeface="Noto Sans" pitchFamily="34" charset="0"/>
                <a:ea typeface="Noto Sans" pitchFamily="34" charset="-122"/>
                <a:cs typeface="Noto Sans" pitchFamily="34" charset="-120"/>
              </a:rPr>
              <a:t> </a:t>
            </a:r>
            <a:r>
              <a:rPr lang="en-US" sz="1400" b="1" dirty="0" err="1">
                <a:latin typeface="Noto Sans" pitchFamily="34" charset="0"/>
                <a:ea typeface="Noto Sans" pitchFamily="34" charset="-122"/>
                <a:cs typeface="Noto Sans" pitchFamily="34" charset="-120"/>
              </a:rPr>
              <a:t>informati</a:t>
            </a:r>
            <a:r>
              <a:rPr lang="en-US" sz="1400" b="1"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quando</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interagiscono</a:t>
            </a:r>
            <a:r>
              <a:rPr lang="en-US" sz="1400" dirty="0">
                <a:latin typeface="Noto Sans" pitchFamily="34" charset="0"/>
                <a:ea typeface="Noto Sans" pitchFamily="34" charset="-122"/>
                <a:cs typeface="Noto Sans" pitchFamily="34" charset="-120"/>
              </a:rPr>
              <a:t> con un </a:t>
            </a:r>
            <a:r>
              <a:rPr lang="en-US" sz="1400" dirty="0" err="1">
                <a:latin typeface="Noto Sans" pitchFamily="34" charset="0"/>
                <a:ea typeface="Noto Sans" pitchFamily="34" charset="-122"/>
                <a:cs typeface="Noto Sans" pitchFamily="34" charset="-120"/>
              </a:rPr>
              <a:t>sistema</a:t>
            </a:r>
            <a:r>
              <a:rPr lang="en-US" sz="1400" dirty="0">
                <a:latin typeface="Noto Sans" pitchFamily="34" charset="0"/>
                <a:ea typeface="Noto Sans" pitchFamily="34" charset="-122"/>
                <a:cs typeface="Noto Sans" pitchFamily="34" charset="-120"/>
              </a:rPr>
              <a:t> AI e </a:t>
            </a:r>
            <a:r>
              <a:rPr lang="en-US" sz="1400" dirty="0" err="1">
                <a:latin typeface="Noto Sans" pitchFamily="34" charset="0"/>
                <a:ea typeface="Noto Sans" pitchFamily="34" charset="-122"/>
                <a:cs typeface="Noto Sans" pitchFamily="34" charset="-120"/>
              </a:rPr>
              <a:t>comprendere</a:t>
            </a:r>
            <a:r>
              <a:rPr lang="en-US" sz="1400" dirty="0">
                <a:latin typeface="Noto Sans" pitchFamily="34" charset="0"/>
                <a:ea typeface="Noto Sans" pitchFamily="34" charset="-122"/>
                <a:cs typeface="Noto Sans" pitchFamily="34" charset="-120"/>
              </a:rPr>
              <a:t> </a:t>
            </a:r>
            <a:r>
              <a:rPr lang="en-US" sz="1400" b="1" dirty="0">
                <a:latin typeface="Noto Sans" pitchFamily="34" charset="0"/>
                <a:ea typeface="Noto Sans" pitchFamily="34" charset="-122"/>
                <a:cs typeface="Noto Sans" pitchFamily="34" charset="-120"/>
              </a:rPr>
              <a:t>come </a:t>
            </a:r>
            <a:r>
              <a:rPr lang="en-US" sz="1400" b="1" dirty="0" err="1">
                <a:latin typeface="Noto Sans" pitchFamily="34" charset="0"/>
                <a:ea typeface="Noto Sans" pitchFamily="34" charset="-122"/>
                <a:cs typeface="Noto Sans" pitchFamily="34" charset="-120"/>
              </a:rPr>
              <a:t>vengono</a:t>
            </a:r>
            <a:r>
              <a:rPr lang="en-US" sz="1400" b="1" dirty="0">
                <a:latin typeface="Noto Sans" pitchFamily="34" charset="0"/>
                <a:ea typeface="Noto Sans" pitchFamily="34" charset="-122"/>
                <a:cs typeface="Noto Sans" pitchFamily="34" charset="-120"/>
              </a:rPr>
              <a:t> </a:t>
            </a:r>
            <a:r>
              <a:rPr lang="en-US" sz="1400" b="1" dirty="0" err="1">
                <a:latin typeface="Noto Sans" pitchFamily="34" charset="0"/>
                <a:ea typeface="Noto Sans" pitchFamily="34" charset="-122"/>
                <a:cs typeface="Noto Sans" pitchFamily="34" charset="-120"/>
              </a:rPr>
              <a:t>utilizzati</a:t>
            </a:r>
            <a:r>
              <a:rPr lang="en-US" sz="1400" b="1" dirty="0">
                <a:latin typeface="Noto Sans" pitchFamily="34" charset="0"/>
                <a:ea typeface="Noto Sans" pitchFamily="34" charset="-122"/>
                <a:cs typeface="Noto Sans" pitchFamily="34" charset="-120"/>
              </a:rPr>
              <a:t> </a:t>
            </a:r>
            <a:r>
              <a:rPr lang="en-US" sz="1400" b="1" dirty="0" err="1">
                <a:latin typeface="Noto Sans" pitchFamily="34" charset="0"/>
                <a:ea typeface="Noto Sans" pitchFamily="34" charset="-122"/>
                <a:cs typeface="Noto Sans" pitchFamily="34" charset="-120"/>
              </a:rPr>
              <a:t>i</a:t>
            </a:r>
            <a:r>
              <a:rPr lang="en-US" sz="1400" b="1" dirty="0">
                <a:latin typeface="Noto Sans" pitchFamily="34" charset="0"/>
                <a:ea typeface="Noto Sans" pitchFamily="34" charset="-122"/>
                <a:cs typeface="Noto Sans" pitchFamily="34" charset="-120"/>
              </a:rPr>
              <a:t> loro </a:t>
            </a:r>
            <a:r>
              <a:rPr lang="en-US" sz="1400" b="1" dirty="0" err="1">
                <a:latin typeface="Noto Sans" pitchFamily="34" charset="0"/>
                <a:ea typeface="Noto Sans" pitchFamily="34" charset="-122"/>
                <a:cs typeface="Noto Sans" pitchFamily="34" charset="-120"/>
              </a:rPr>
              <a:t>dati</a:t>
            </a:r>
            <a:r>
              <a:rPr lang="en-US" sz="1400" b="1" dirty="0">
                <a:latin typeface="Noto Sans" pitchFamily="34" charset="0"/>
                <a:ea typeface="Noto Sans" pitchFamily="34" charset="-122"/>
                <a:cs typeface="Noto Sans" pitchFamily="34" charset="-120"/>
              </a:rPr>
              <a:t> </a:t>
            </a:r>
            <a:r>
              <a:rPr lang="en-US" sz="1400" dirty="0">
                <a:latin typeface="Noto Sans" pitchFamily="34" charset="0"/>
                <a:ea typeface="Noto Sans" pitchFamily="34" charset="-122"/>
                <a:cs typeface="Noto Sans" pitchFamily="34" charset="-120"/>
              </a:rPr>
              <a:t>e </a:t>
            </a:r>
            <a:r>
              <a:rPr lang="en-US" sz="1400" b="1" dirty="0">
                <a:latin typeface="Noto Sans" pitchFamily="34" charset="0"/>
                <a:ea typeface="Noto Sans" pitchFamily="34" charset="-122"/>
                <a:cs typeface="Noto Sans" pitchFamily="34" charset="-120"/>
              </a:rPr>
              <a:t>come </a:t>
            </a:r>
            <a:r>
              <a:rPr lang="en-US" sz="1400" b="1" dirty="0" err="1">
                <a:latin typeface="Noto Sans" pitchFamily="34" charset="0"/>
                <a:ea typeface="Noto Sans" pitchFamily="34" charset="-122"/>
                <a:cs typeface="Noto Sans" pitchFamily="34" charset="-120"/>
              </a:rPr>
              <a:t>vengono</a:t>
            </a:r>
            <a:r>
              <a:rPr lang="en-US" sz="1400" b="1" dirty="0">
                <a:latin typeface="Noto Sans" pitchFamily="34" charset="0"/>
                <a:ea typeface="Noto Sans" pitchFamily="34" charset="-122"/>
                <a:cs typeface="Noto Sans" pitchFamily="34" charset="-120"/>
              </a:rPr>
              <a:t> prese le </a:t>
            </a:r>
            <a:r>
              <a:rPr lang="en-US" sz="1400" b="1" dirty="0" err="1">
                <a:latin typeface="Noto Sans" pitchFamily="34" charset="0"/>
                <a:ea typeface="Noto Sans" pitchFamily="34" charset="-122"/>
                <a:cs typeface="Noto Sans" pitchFamily="34" charset="-120"/>
              </a:rPr>
              <a:t>decisioni</a:t>
            </a:r>
            <a:r>
              <a:rPr lang="en-US" sz="1400" dirty="0">
                <a:latin typeface="Noto Sans" pitchFamily="34" charset="0"/>
                <a:ea typeface="Noto Sans" pitchFamily="34" charset="-122"/>
                <a:cs typeface="Noto Sans" pitchFamily="34" charset="-120"/>
              </a:rPr>
              <a:t>. </a:t>
            </a:r>
            <a:endParaRPr lang="en-US"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3126577" y="233672"/>
            <a:ext cx="2890855" cy="311624"/>
          </a:xfrm>
          <a:prstGeom prst="rect">
            <a:avLst/>
          </a:prstGeom>
          <a:noFill/>
          <a:ln/>
        </p:spPr>
        <p:txBody>
          <a:bodyPr wrap="none" lIns="0" tIns="0" rIns="0" bIns="0" rtlCol="0" anchor="ctr">
            <a:spAutoFit/>
          </a:bodyPr>
          <a:lstStyle/>
          <a:p>
            <a:pPr marL="0" indent="0" algn="ctr">
              <a:buNone/>
            </a:pPr>
            <a:r>
              <a:rPr lang="en-US" sz="2025" b="1" dirty="0" err="1">
                <a:solidFill>
                  <a:srgbClr val="000000"/>
                </a:solidFill>
                <a:latin typeface="Inter" pitchFamily="34" charset="0"/>
                <a:ea typeface="Inter" pitchFamily="34" charset="-122"/>
                <a:cs typeface="Inter" pitchFamily="34" charset="-120"/>
              </a:rPr>
              <a:t>Tecniche</a:t>
            </a:r>
            <a:r>
              <a:rPr lang="en-US" sz="2025" b="1" dirty="0">
                <a:solidFill>
                  <a:srgbClr val="000000"/>
                </a:solidFill>
                <a:latin typeface="Inter" pitchFamily="34" charset="0"/>
                <a:ea typeface="Inter" pitchFamily="34" charset="-122"/>
                <a:cs typeface="Inter" pitchFamily="34" charset="-120"/>
              </a:rPr>
              <a:t> di </a:t>
            </a:r>
            <a:r>
              <a:rPr lang="en-US" sz="2025" b="1" dirty="0" err="1">
                <a:solidFill>
                  <a:srgbClr val="000000"/>
                </a:solidFill>
                <a:latin typeface="Inter" pitchFamily="34" charset="0"/>
                <a:ea typeface="Inter" pitchFamily="34" charset="-122"/>
                <a:cs typeface="Inter" pitchFamily="34" charset="-120"/>
              </a:rPr>
              <a:t>Interpretabilità</a:t>
            </a:r>
            <a:endParaRPr lang="en-US" sz="2025" dirty="0"/>
          </a:p>
        </p:txBody>
      </p:sp>
      <p:sp>
        <p:nvSpPr>
          <p:cNvPr id="12" name="Text 1">
            <a:extLst>
              <a:ext uri="{FF2B5EF4-FFF2-40B4-BE49-F238E27FC236}">
                <a16:creationId xmlns:a16="http://schemas.microsoft.com/office/drawing/2014/main" id="{6D86B5A6-9A54-46E5-BF8F-7D6F20AA9F2E}"/>
              </a:ext>
            </a:extLst>
          </p:cNvPr>
          <p:cNvSpPr/>
          <p:nvPr/>
        </p:nvSpPr>
        <p:spPr>
          <a:xfrm>
            <a:off x="1613816" y="701945"/>
            <a:ext cx="5916368" cy="611899"/>
          </a:xfrm>
          <a:prstGeom prst="rect">
            <a:avLst/>
          </a:prstGeom>
          <a:noFill/>
          <a:ln/>
        </p:spPr>
        <p:txBody>
          <a:bodyPr wrap="square" lIns="0" tIns="0" rIns="0" bIns="0" rtlCol="0" anchor="ctr">
            <a:spAutoFit/>
          </a:bodyPr>
          <a:lstStyle/>
          <a:p>
            <a:pPr marL="0" indent="0" algn="ctr">
              <a:lnSpc>
                <a:spcPct val="150000"/>
              </a:lnSpc>
              <a:buNone/>
            </a:pPr>
            <a:r>
              <a:rPr lang="en-US" sz="1400" b="1" dirty="0">
                <a:latin typeface="Noto Sans" pitchFamily="34" charset="0"/>
                <a:ea typeface="Noto Sans" pitchFamily="34" charset="-122"/>
                <a:cs typeface="Noto Sans" pitchFamily="34" charset="-120"/>
              </a:rPr>
              <a:t>TECNICHE LOCALI</a:t>
            </a:r>
          </a:p>
          <a:p>
            <a:pPr marL="0" indent="0" algn="ctr">
              <a:lnSpc>
                <a:spcPct val="150000"/>
              </a:lnSpc>
              <a:buNone/>
            </a:pPr>
            <a:r>
              <a:rPr lang="en-US" sz="1400" dirty="0" err="1">
                <a:latin typeface="Noto Sans" pitchFamily="34" charset="0"/>
                <a:ea typeface="Noto Sans" pitchFamily="34" charset="-122"/>
                <a:cs typeface="Noto Sans" pitchFamily="34" charset="-120"/>
              </a:rPr>
              <a:t>Spiegano</a:t>
            </a:r>
            <a:r>
              <a:rPr lang="en-US" sz="1400" dirty="0">
                <a:latin typeface="Noto Sans" pitchFamily="34" charset="0"/>
                <a:ea typeface="Noto Sans" pitchFamily="34" charset="-122"/>
                <a:cs typeface="Noto Sans" pitchFamily="34" charset="-120"/>
              </a:rPr>
              <a:t> le </a:t>
            </a:r>
            <a:r>
              <a:rPr lang="en-US" sz="1400" dirty="0" err="1">
                <a:latin typeface="Noto Sans" pitchFamily="34" charset="0"/>
                <a:ea typeface="Noto Sans" pitchFamily="34" charset="-122"/>
                <a:cs typeface="Noto Sans" pitchFamily="34" charset="-120"/>
              </a:rPr>
              <a:t>decisioni</a:t>
            </a:r>
            <a:r>
              <a:rPr lang="en-US" sz="1400" dirty="0">
                <a:latin typeface="Noto Sans" pitchFamily="34" charset="0"/>
                <a:ea typeface="Noto Sans" pitchFamily="34" charset="-122"/>
                <a:cs typeface="Noto Sans" pitchFamily="34" charset="-120"/>
              </a:rPr>
              <a:t> di un </a:t>
            </a:r>
            <a:r>
              <a:rPr lang="en-US" sz="1400" dirty="0" err="1">
                <a:latin typeface="Noto Sans" pitchFamily="34" charset="0"/>
                <a:ea typeface="Noto Sans" pitchFamily="34" charset="-122"/>
                <a:cs typeface="Noto Sans" pitchFamily="34" charset="-120"/>
              </a:rPr>
              <a:t>modello</a:t>
            </a:r>
            <a:r>
              <a:rPr lang="en-US" sz="1400" dirty="0">
                <a:latin typeface="Noto Sans" pitchFamily="34" charset="0"/>
                <a:ea typeface="Noto Sans" pitchFamily="34" charset="-122"/>
                <a:cs typeface="Noto Sans" pitchFamily="34" charset="-120"/>
              </a:rPr>
              <a:t> IA </a:t>
            </a:r>
            <a:r>
              <a:rPr lang="en-US" sz="1400" dirty="0" err="1">
                <a:latin typeface="Noto Sans" pitchFamily="34" charset="0"/>
                <a:ea typeface="Noto Sans" pitchFamily="34" charset="-122"/>
                <a:cs typeface="Noto Sans" pitchFamily="34" charset="-120"/>
              </a:rPr>
              <a:t>su</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casi</a:t>
            </a:r>
            <a:r>
              <a:rPr lang="en-US" sz="1400" dirty="0">
                <a:latin typeface="Noto Sans" pitchFamily="34" charset="0"/>
                <a:ea typeface="Noto Sans" pitchFamily="34" charset="-122"/>
                <a:cs typeface="Noto Sans" pitchFamily="34" charset="-120"/>
              </a:rPr>
              <a:t> </a:t>
            </a:r>
            <a:r>
              <a:rPr lang="en-US" sz="1400" dirty="0" err="1">
                <a:latin typeface="Noto Sans" pitchFamily="34" charset="0"/>
                <a:ea typeface="Noto Sans" pitchFamily="34" charset="-122"/>
                <a:cs typeface="Noto Sans" pitchFamily="34" charset="-120"/>
              </a:rPr>
              <a:t>specifici</a:t>
            </a:r>
            <a:r>
              <a:rPr lang="en-US" sz="1400" dirty="0">
                <a:latin typeface="Noto Sans" pitchFamily="34" charset="0"/>
                <a:ea typeface="Noto Sans" pitchFamily="34" charset="-122"/>
                <a:cs typeface="Noto Sans" pitchFamily="34" charset="-120"/>
              </a:rPr>
              <a:t>. </a:t>
            </a:r>
          </a:p>
        </p:txBody>
      </p:sp>
      <p:sp>
        <p:nvSpPr>
          <p:cNvPr id="14" name="Text 1">
            <a:extLst>
              <a:ext uri="{FF2B5EF4-FFF2-40B4-BE49-F238E27FC236}">
                <a16:creationId xmlns:a16="http://schemas.microsoft.com/office/drawing/2014/main" id="{E4C2C46C-F156-B075-765D-CFE766785C9D}"/>
              </a:ext>
            </a:extLst>
          </p:cNvPr>
          <p:cNvSpPr/>
          <p:nvPr/>
        </p:nvSpPr>
        <p:spPr>
          <a:xfrm>
            <a:off x="356489" y="1508237"/>
            <a:ext cx="3834743" cy="2721066"/>
          </a:xfrm>
          <a:prstGeom prst="rect">
            <a:avLst/>
          </a:prstGeom>
          <a:noFill/>
          <a:ln/>
        </p:spPr>
        <p:txBody>
          <a:bodyPr wrap="square" lIns="0" tIns="0" rIns="0" bIns="0" rtlCol="0" anchor="ctr">
            <a:spAutoFit/>
          </a:bodyPr>
          <a:lstStyle/>
          <a:p>
            <a:pPr algn="ctr">
              <a:lnSpc>
                <a:spcPct val="150000"/>
              </a:lnSpc>
            </a:pPr>
            <a:r>
              <a:rPr lang="en-US" sz="1100" b="1" dirty="0">
                <a:latin typeface="Noto Sans" panose="020B0502040504020204" pitchFamily="34" charset="0"/>
                <a:ea typeface="Noto Sans" panose="020B0502040504020204" pitchFamily="34" charset="0"/>
                <a:cs typeface="Noto Sans" panose="020B0502040504020204" pitchFamily="34" charset="0"/>
              </a:rPr>
              <a:t>LIME</a:t>
            </a:r>
          </a:p>
          <a:p>
            <a:pPr algn="ctr">
              <a:lnSpc>
                <a:spcPct val="150000"/>
              </a:lnSpc>
            </a:pPr>
            <a:r>
              <a:rPr lang="en-US" sz="1100" b="1" i="1" dirty="0">
                <a:latin typeface="Noto Sans" panose="020B0502040504020204" pitchFamily="34" charset="0"/>
                <a:ea typeface="Noto Sans" panose="020B0502040504020204" pitchFamily="34" charset="0"/>
                <a:cs typeface="Noto Sans" panose="020B0502040504020204" pitchFamily="34" charset="0"/>
              </a:rPr>
              <a:t>Local Interpretable Model-agnostic Explanations</a:t>
            </a:r>
          </a:p>
          <a:p>
            <a:pPr algn="ctr">
              <a:lnSpc>
                <a:spcPct val="150000"/>
              </a:lnSpc>
            </a:pPr>
            <a:endParaRPr lang="en-US" sz="1100" dirty="0">
              <a:latin typeface="Noto Sans" panose="020B0502040504020204" pitchFamily="34" charset="0"/>
              <a:ea typeface="Noto Sans" panose="020B0502040504020204" pitchFamily="34" charset="0"/>
              <a:cs typeface="Noto Sans" panose="020B0502040504020204" pitchFamily="34" charset="0"/>
            </a:endParaRPr>
          </a:p>
          <a:p>
            <a:pPr algn="ctr">
              <a:lnSpc>
                <a:spcPct val="150000"/>
              </a:lnSpc>
            </a:pPr>
            <a:r>
              <a:rPr lang="it-IT" sz="1100" dirty="0">
                <a:latin typeface="Noto Sans" panose="020B0502040504020204" pitchFamily="34" charset="0"/>
                <a:ea typeface="Noto Sans" panose="020B0502040504020204" pitchFamily="34" charset="0"/>
                <a:cs typeface="Noto Sans" panose="020B0502040504020204" pitchFamily="34" charset="0"/>
              </a:rPr>
              <a:t>Spiega come il modello si comporta per una specifica predizione, creando un altro </a:t>
            </a:r>
            <a:r>
              <a:rPr lang="it-IT" sz="1100" b="1" dirty="0">
                <a:latin typeface="Noto Sans" panose="020B0502040504020204" pitchFamily="34" charset="0"/>
                <a:ea typeface="Noto Sans" panose="020B0502040504020204" pitchFamily="34" charset="0"/>
                <a:cs typeface="Noto Sans" panose="020B0502040504020204" pitchFamily="34" charset="0"/>
              </a:rPr>
              <a:t>modello semplice </a:t>
            </a:r>
            <a:r>
              <a:rPr lang="it-IT" sz="1100" dirty="0">
                <a:latin typeface="Noto Sans" panose="020B0502040504020204" pitchFamily="34" charset="0"/>
                <a:ea typeface="Noto Sans" panose="020B0502040504020204" pitchFamily="34" charset="0"/>
                <a:cs typeface="Noto Sans" panose="020B0502040504020204" pitchFamily="34" charset="0"/>
              </a:rPr>
              <a:t>e interpretabile che </a:t>
            </a:r>
            <a:r>
              <a:rPr lang="it-IT" sz="1100" b="1" dirty="0">
                <a:latin typeface="Noto Sans" panose="020B0502040504020204" pitchFamily="34" charset="0"/>
                <a:ea typeface="Noto Sans" panose="020B0502040504020204" pitchFamily="34" charset="0"/>
                <a:cs typeface="Noto Sans" panose="020B0502040504020204" pitchFamily="34" charset="0"/>
              </a:rPr>
              <a:t>approssima il comportamento </a:t>
            </a:r>
            <a:r>
              <a:rPr lang="it-IT" sz="1100" dirty="0">
                <a:latin typeface="Noto Sans" panose="020B0502040504020204" pitchFamily="34" charset="0"/>
                <a:ea typeface="Noto Sans" panose="020B0502040504020204" pitchFamily="34" charset="0"/>
                <a:cs typeface="Noto Sans" panose="020B0502040504020204" pitchFamily="34" charset="0"/>
              </a:rPr>
              <a:t>del modello principale più complesso.</a:t>
            </a:r>
          </a:p>
          <a:p>
            <a:pPr algn="ctr">
              <a:lnSpc>
                <a:spcPct val="150000"/>
              </a:lnSpc>
            </a:pPr>
            <a:endParaRPr lang="it-IT" sz="1050"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it-IT" sz="1050" i="1" dirty="0">
                <a:latin typeface="Noto Sans" panose="020B0502040504020204" pitchFamily="34" charset="0"/>
                <a:ea typeface="Noto Sans" panose="020B0502040504020204" pitchFamily="34" charset="0"/>
                <a:cs typeface="Noto Sans" panose="020B0502040504020204" pitchFamily="34" charset="0"/>
              </a:rPr>
              <a:t>Esempio</a:t>
            </a:r>
          </a:p>
          <a:p>
            <a:pPr marL="171450" indent="-171450">
              <a:lnSpc>
                <a:spcPct val="150000"/>
              </a:lnSpc>
              <a:buFont typeface="Courier New" panose="02070309020205020404" pitchFamily="49" charset="0"/>
              <a:buChar char="o"/>
            </a:pPr>
            <a:r>
              <a:rPr lang="it-IT" sz="1050" i="1" dirty="0">
                <a:latin typeface="Noto Sans" panose="020B0502040504020204" pitchFamily="34" charset="0"/>
                <a:ea typeface="Noto Sans" panose="020B0502040504020204" pitchFamily="34" charset="0"/>
                <a:cs typeface="Noto Sans" panose="020B0502040504020204" pitchFamily="34" charset="0"/>
              </a:rPr>
              <a:t>Evidenzia </a:t>
            </a:r>
            <a:r>
              <a:rPr lang="en-US" sz="1050" i="1" dirty="0" err="1">
                <a:latin typeface="Noto Sans" panose="020B0502040504020204" pitchFamily="34" charset="0"/>
                <a:ea typeface="Noto Sans" panose="020B0502040504020204" pitchFamily="34" charset="0"/>
                <a:cs typeface="Noto Sans" panose="020B0502040504020204" pitchFamily="34" charset="0"/>
              </a:rPr>
              <a:t>quali</a:t>
            </a:r>
            <a:r>
              <a:rPr lang="en-US" sz="1050" i="1" dirty="0">
                <a:latin typeface="Noto Sans" panose="020B0502040504020204" pitchFamily="34" charset="0"/>
                <a:ea typeface="Noto Sans" panose="020B0502040504020204" pitchFamily="34" charset="0"/>
                <a:cs typeface="Noto Sans" panose="020B0502040504020204" pitchFamily="34" charset="0"/>
              </a:rPr>
              <a:t> parti di </a:t>
            </a:r>
            <a:r>
              <a:rPr lang="en-US" sz="1050" i="1" dirty="0" err="1">
                <a:latin typeface="Noto Sans" panose="020B0502040504020204" pitchFamily="34" charset="0"/>
                <a:ea typeface="Noto Sans" panose="020B0502040504020204" pitchFamily="34" charset="0"/>
                <a:cs typeface="Noto Sans" panose="020B0502040504020204" pitchFamily="34" charset="0"/>
              </a:rPr>
              <a:t>un'immagine</a:t>
            </a:r>
            <a:r>
              <a:rPr lang="en-US" sz="1050" i="1" dirty="0">
                <a:latin typeface="Noto Sans" panose="020B0502040504020204" pitchFamily="34" charset="0"/>
                <a:ea typeface="Noto Sans" panose="020B0502040504020204" pitchFamily="34" charset="0"/>
                <a:cs typeface="Noto Sans" panose="020B0502040504020204" pitchFamily="34" charset="0"/>
              </a:rPr>
              <a:t> o </a:t>
            </a:r>
            <a:r>
              <a:rPr lang="en-US" sz="1050" i="1" dirty="0" err="1">
                <a:latin typeface="Noto Sans" panose="020B0502040504020204" pitchFamily="34" charset="0"/>
                <a:ea typeface="Noto Sans" panose="020B0502040504020204" pitchFamily="34" charset="0"/>
                <a:cs typeface="Noto Sans" panose="020B0502040504020204" pitchFamily="34" charset="0"/>
              </a:rPr>
              <a:t>quali</a:t>
            </a:r>
            <a:r>
              <a:rPr lang="en-US" sz="1050" i="1" dirty="0">
                <a:latin typeface="Noto Sans" panose="020B0502040504020204" pitchFamily="34" charset="0"/>
                <a:ea typeface="Noto Sans" panose="020B0502040504020204" pitchFamily="34" charset="0"/>
                <a:cs typeface="Noto Sans" panose="020B0502040504020204" pitchFamily="34" charset="0"/>
              </a:rPr>
              <a:t> parole in un testo </a:t>
            </a:r>
            <a:r>
              <a:rPr lang="en-US" sz="1050" i="1" dirty="0" err="1">
                <a:latin typeface="Noto Sans" panose="020B0502040504020204" pitchFamily="34" charset="0"/>
                <a:ea typeface="Noto Sans" panose="020B0502040504020204" pitchFamily="34" charset="0"/>
                <a:cs typeface="Noto Sans" panose="020B0502040504020204" pitchFamily="34" charset="0"/>
              </a:rPr>
              <a:t>hanno</a:t>
            </a:r>
            <a:r>
              <a:rPr lang="en-US" sz="1050" i="1" dirty="0">
                <a:latin typeface="Noto Sans" panose="020B0502040504020204" pitchFamily="34" charset="0"/>
                <a:ea typeface="Noto Sans" panose="020B0502040504020204" pitchFamily="34" charset="0"/>
                <a:cs typeface="Noto Sans" panose="020B0502040504020204" pitchFamily="34" charset="0"/>
              </a:rPr>
              <a:t> </a:t>
            </a:r>
            <a:r>
              <a:rPr lang="en-US" sz="1050" i="1" dirty="0" err="1">
                <a:latin typeface="Noto Sans" panose="020B0502040504020204" pitchFamily="34" charset="0"/>
                <a:ea typeface="Noto Sans" panose="020B0502040504020204" pitchFamily="34" charset="0"/>
                <a:cs typeface="Noto Sans" panose="020B0502040504020204" pitchFamily="34" charset="0"/>
              </a:rPr>
              <a:t>influenzato</a:t>
            </a:r>
            <a:r>
              <a:rPr lang="en-US" sz="1050" i="1" dirty="0">
                <a:latin typeface="Noto Sans" panose="020B0502040504020204" pitchFamily="34" charset="0"/>
                <a:ea typeface="Noto Sans" panose="020B0502040504020204" pitchFamily="34" charset="0"/>
                <a:cs typeface="Noto Sans" panose="020B0502040504020204" pitchFamily="34" charset="0"/>
              </a:rPr>
              <a:t> </a:t>
            </a:r>
            <a:r>
              <a:rPr lang="en-US" sz="1050" i="1" dirty="0" err="1">
                <a:latin typeface="Noto Sans" panose="020B0502040504020204" pitchFamily="34" charset="0"/>
                <a:ea typeface="Noto Sans" panose="020B0502040504020204" pitchFamily="34" charset="0"/>
                <a:cs typeface="Noto Sans" panose="020B0502040504020204" pitchFamily="34" charset="0"/>
              </a:rPr>
              <a:t>maggiormente</a:t>
            </a:r>
            <a:r>
              <a:rPr lang="en-US" sz="1050" i="1" dirty="0">
                <a:latin typeface="Noto Sans" panose="020B0502040504020204" pitchFamily="34" charset="0"/>
                <a:ea typeface="Noto Sans" panose="020B0502040504020204" pitchFamily="34" charset="0"/>
                <a:cs typeface="Noto Sans" panose="020B0502040504020204" pitchFamily="34" charset="0"/>
              </a:rPr>
              <a:t> la </a:t>
            </a:r>
            <a:r>
              <a:rPr lang="en-US" sz="1050" i="1" dirty="0" err="1">
                <a:latin typeface="Noto Sans" panose="020B0502040504020204" pitchFamily="34" charset="0"/>
                <a:ea typeface="Noto Sans" panose="020B0502040504020204" pitchFamily="34" charset="0"/>
                <a:cs typeface="Noto Sans" panose="020B0502040504020204" pitchFamily="34" charset="0"/>
              </a:rPr>
              <a:t>classificazione</a:t>
            </a:r>
            <a:endParaRPr lang="en-US" sz="1050" i="1" dirty="0">
              <a:latin typeface="Noto Sans" panose="020B0502040504020204" pitchFamily="34" charset="0"/>
              <a:ea typeface="Noto Sans" panose="020B0502040504020204" pitchFamily="34" charset="0"/>
              <a:cs typeface="Noto Sans" panose="020B0502040504020204" pitchFamily="34" charset="0"/>
            </a:endParaRPr>
          </a:p>
        </p:txBody>
      </p:sp>
      <p:sp>
        <p:nvSpPr>
          <p:cNvPr id="15" name="Text 1">
            <a:extLst>
              <a:ext uri="{FF2B5EF4-FFF2-40B4-BE49-F238E27FC236}">
                <a16:creationId xmlns:a16="http://schemas.microsoft.com/office/drawing/2014/main" id="{5DA45DFE-BB6A-DEDA-85B2-6EFCF75ED209}"/>
              </a:ext>
            </a:extLst>
          </p:cNvPr>
          <p:cNvSpPr/>
          <p:nvPr/>
        </p:nvSpPr>
        <p:spPr>
          <a:xfrm>
            <a:off x="4952769" y="1494507"/>
            <a:ext cx="3834743" cy="3273845"/>
          </a:xfrm>
          <a:prstGeom prst="rect">
            <a:avLst/>
          </a:prstGeom>
          <a:noFill/>
          <a:ln/>
        </p:spPr>
        <p:txBody>
          <a:bodyPr wrap="square" lIns="0" tIns="0" rIns="0" bIns="0" rtlCol="0" anchor="ctr">
            <a:spAutoFit/>
          </a:bodyPr>
          <a:lstStyle/>
          <a:p>
            <a:pPr algn="ctr">
              <a:lnSpc>
                <a:spcPct val="150000"/>
              </a:lnSpc>
            </a:pPr>
            <a:r>
              <a:rPr lang="en-US" sz="1100" b="1" dirty="0">
                <a:latin typeface="Noto Sans" panose="020B0502040504020204" pitchFamily="34" charset="0"/>
                <a:ea typeface="Noto Sans" panose="020B0502040504020204" pitchFamily="34" charset="0"/>
                <a:cs typeface="Noto Sans" panose="020B0502040504020204" pitchFamily="34" charset="0"/>
              </a:rPr>
              <a:t>SHAP</a:t>
            </a:r>
          </a:p>
          <a:p>
            <a:pPr algn="ctr">
              <a:lnSpc>
                <a:spcPct val="150000"/>
              </a:lnSpc>
            </a:pPr>
            <a:r>
              <a:rPr lang="en-US" sz="1100" b="1" i="1" dirty="0" err="1">
                <a:latin typeface="Noto Sans" panose="020B0502040504020204" pitchFamily="34" charset="0"/>
                <a:ea typeface="Noto Sans" panose="020B0502040504020204" pitchFamily="34" charset="0"/>
                <a:cs typeface="Noto Sans" panose="020B0502040504020204" pitchFamily="34" charset="0"/>
              </a:rPr>
              <a:t>SHapley</a:t>
            </a:r>
            <a:r>
              <a:rPr lang="en-US" sz="1100" b="1" i="1" dirty="0">
                <a:latin typeface="Noto Sans" panose="020B0502040504020204" pitchFamily="34" charset="0"/>
                <a:ea typeface="Noto Sans" panose="020B0502040504020204" pitchFamily="34" charset="0"/>
                <a:cs typeface="Noto Sans" panose="020B0502040504020204" pitchFamily="34" charset="0"/>
              </a:rPr>
              <a:t> Additive </a:t>
            </a:r>
            <a:r>
              <a:rPr lang="en-US" sz="1100" b="1" i="1" dirty="0" err="1">
                <a:latin typeface="Noto Sans" panose="020B0502040504020204" pitchFamily="34" charset="0"/>
                <a:ea typeface="Noto Sans" panose="020B0502040504020204" pitchFamily="34" charset="0"/>
                <a:cs typeface="Noto Sans" panose="020B0502040504020204" pitchFamily="34" charset="0"/>
              </a:rPr>
              <a:t>exPlanation</a:t>
            </a:r>
            <a:endParaRPr lang="en-US" sz="1100" b="1" i="1" dirty="0">
              <a:latin typeface="Noto Sans" panose="020B0502040504020204" pitchFamily="34" charset="0"/>
              <a:ea typeface="Noto Sans" panose="020B0502040504020204" pitchFamily="34" charset="0"/>
              <a:cs typeface="Noto Sans" panose="020B0502040504020204" pitchFamily="34" charset="0"/>
            </a:endParaRPr>
          </a:p>
          <a:p>
            <a:pPr algn="ctr">
              <a:lnSpc>
                <a:spcPct val="150000"/>
              </a:lnSpc>
            </a:pPr>
            <a:r>
              <a:rPr lang="it-IT" sz="1100" dirty="0">
                <a:latin typeface="Noto Sans" panose="020B0502040504020204" pitchFamily="34" charset="0"/>
                <a:ea typeface="Noto Sans" panose="020B0502040504020204" pitchFamily="34" charset="0"/>
                <a:cs typeface="Noto Sans" panose="020B0502040504020204" pitchFamily="34" charset="0"/>
              </a:rPr>
              <a:t> </a:t>
            </a:r>
          </a:p>
          <a:p>
            <a:pPr algn="ctr">
              <a:lnSpc>
                <a:spcPct val="150000"/>
              </a:lnSpc>
            </a:pPr>
            <a:r>
              <a:rPr lang="en-US" sz="1100" dirty="0" err="1">
                <a:latin typeface="Noto Sans" panose="020B0502040504020204" pitchFamily="34" charset="0"/>
                <a:ea typeface="Noto Sans" panose="020B0502040504020204" pitchFamily="34" charset="0"/>
                <a:cs typeface="Noto Sans" panose="020B0502040504020204" pitchFamily="34" charset="0"/>
              </a:rPr>
              <a:t>Quantifica</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b="1" dirty="0" err="1">
                <a:latin typeface="Noto Sans" panose="020B0502040504020204" pitchFamily="34" charset="0"/>
                <a:ea typeface="Noto Sans" panose="020B0502040504020204" pitchFamily="34" charset="0"/>
                <a:cs typeface="Noto Sans" panose="020B0502040504020204" pitchFamily="34" charset="0"/>
              </a:rPr>
              <a:t>precisamente</a:t>
            </a:r>
            <a:r>
              <a:rPr lang="en-US" sz="1100" b="1" dirty="0">
                <a:latin typeface="Noto Sans" panose="020B0502040504020204" pitchFamily="34" charset="0"/>
                <a:ea typeface="Noto Sans" panose="020B0502040504020204" pitchFamily="34" charset="0"/>
                <a:cs typeface="Noto Sans" panose="020B0502040504020204" pitchFamily="34" charset="0"/>
              </a:rPr>
              <a:t> </a:t>
            </a:r>
            <a:r>
              <a:rPr lang="en-US" sz="1100" b="1" dirty="0" err="1">
                <a:latin typeface="Noto Sans" panose="020B0502040504020204" pitchFamily="34" charset="0"/>
                <a:ea typeface="Noto Sans" panose="020B0502040504020204" pitchFamily="34" charset="0"/>
                <a:cs typeface="Noto Sans" panose="020B0502040504020204" pitchFamily="34" charset="0"/>
              </a:rPr>
              <a:t>quanto</a:t>
            </a:r>
            <a:r>
              <a:rPr lang="en-US" sz="1100" b="1" dirty="0">
                <a:latin typeface="Noto Sans" panose="020B0502040504020204" pitchFamily="34" charset="0"/>
                <a:ea typeface="Noto Sans" panose="020B0502040504020204" pitchFamily="34" charset="0"/>
                <a:cs typeface="Noto Sans" panose="020B0502040504020204" pitchFamily="34" charset="0"/>
              </a:rPr>
              <a:t> </a:t>
            </a:r>
            <a:r>
              <a:rPr lang="en-US" sz="1100" b="1" dirty="0" err="1">
                <a:latin typeface="Noto Sans" panose="020B0502040504020204" pitchFamily="34" charset="0"/>
                <a:ea typeface="Noto Sans" panose="020B0502040504020204" pitchFamily="34" charset="0"/>
                <a:cs typeface="Noto Sans" panose="020B0502040504020204" pitchFamily="34" charset="0"/>
              </a:rPr>
              <a:t>ciascuna</a:t>
            </a:r>
            <a:r>
              <a:rPr lang="en-US" sz="1100" b="1" dirty="0">
                <a:latin typeface="Noto Sans" panose="020B0502040504020204" pitchFamily="34" charset="0"/>
                <a:ea typeface="Noto Sans" panose="020B0502040504020204" pitchFamily="34" charset="0"/>
                <a:cs typeface="Noto Sans" panose="020B0502040504020204" pitchFamily="34" charset="0"/>
              </a:rPr>
              <a:t> </a:t>
            </a:r>
            <a:r>
              <a:rPr lang="en-US" sz="1100" b="1" dirty="0" err="1">
                <a:latin typeface="Noto Sans" panose="020B0502040504020204" pitchFamily="34" charset="0"/>
                <a:ea typeface="Noto Sans" panose="020B0502040504020204" pitchFamily="34" charset="0"/>
                <a:cs typeface="Noto Sans" panose="020B0502040504020204" pitchFamily="34" charset="0"/>
              </a:rPr>
              <a:t>variabile</a:t>
            </a:r>
            <a:r>
              <a:rPr lang="en-US" sz="1100" b="1" dirty="0">
                <a:latin typeface="Noto Sans" panose="020B0502040504020204" pitchFamily="34" charset="0"/>
                <a:ea typeface="Noto Sans" panose="020B0502040504020204" pitchFamily="34" charset="0"/>
                <a:cs typeface="Noto Sans" panose="020B0502040504020204" pitchFamily="34" charset="0"/>
              </a:rPr>
              <a:t> ha </a:t>
            </a:r>
            <a:r>
              <a:rPr lang="en-US" sz="1100" b="1" dirty="0" err="1">
                <a:latin typeface="Noto Sans" panose="020B0502040504020204" pitchFamily="34" charset="0"/>
                <a:ea typeface="Noto Sans" panose="020B0502040504020204" pitchFamily="34" charset="0"/>
                <a:cs typeface="Noto Sans" panose="020B0502040504020204" pitchFamily="34" charset="0"/>
              </a:rPr>
              <a:t>contribuito</a:t>
            </a:r>
            <a:r>
              <a:rPr lang="en-US" sz="1100" b="1" dirty="0">
                <a:latin typeface="Noto Sans" panose="020B0502040504020204" pitchFamily="34" charset="0"/>
                <a:ea typeface="Noto Sans" panose="020B0502040504020204" pitchFamily="34" charset="0"/>
                <a:cs typeface="Noto Sans" panose="020B0502040504020204" pitchFamily="34" charset="0"/>
              </a:rPr>
              <a:t> </a:t>
            </a:r>
            <a:r>
              <a:rPr lang="en-US" sz="1100" dirty="0">
                <a:latin typeface="Noto Sans" panose="020B0502040504020204" pitchFamily="34" charset="0"/>
                <a:ea typeface="Noto Sans" panose="020B0502040504020204" pitchFamily="34" charset="0"/>
                <a:cs typeface="Noto Sans" panose="020B0502040504020204" pitchFamily="34" charset="0"/>
              </a:rPr>
              <a:t>ad </a:t>
            </a:r>
            <a:r>
              <a:rPr lang="en-US" sz="1100" dirty="0" err="1">
                <a:latin typeface="Noto Sans" panose="020B0502040504020204" pitchFamily="34" charset="0"/>
                <a:ea typeface="Noto Sans" panose="020B0502040504020204" pitchFamily="34" charset="0"/>
                <a:cs typeface="Noto Sans" panose="020B0502040504020204" pitchFamily="34" charset="0"/>
              </a:rPr>
              <a:t>una</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previsione</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en-US" sz="1100" dirty="0" err="1">
                <a:latin typeface="Noto Sans" panose="020B0502040504020204" pitchFamily="34" charset="0"/>
                <a:ea typeface="Noto Sans" panose="020B0502040504020204" pitchFamily="34" charset="0"/>
                <a:cs typeface="Noto Sans" panose="020B0502040504020204" pitchFamily="34" charset="0"/>
              </a:rPr>
              <a:t>specifica</a:t>
            </a:r>
            <a:r>
              <a:rPr lang="en-US" sz="1100" dirty="0">
                <a:latin typeface="Noto Sans" panose="020B0502040504020204" pitchFamily="34" charset="0"/>
                <a:ea typeface="Noto Sans" panose="020B0502040504020204" pitchFamily="34" charset="0"/>
                <a:cs typeface="Noto Sans" panose="020B0502040504020204" pitchFamily="34" charset="0"/>
              </a:rPr>
              <a:t>, </a:t>
            </a:r>
            <a:r>
              <a:rPr lang="it-IT" sz="1100" dirty="0">
                <a:latin typeface="Noto Sans" panose="020B0502040504020204" pitchFamily="34" charset="0"/>
                <a:ea typeface="Noto Sans" panose="020B0502040504020204" pitchFamily="34" charset="0"/>
                <a:cs typeface="Noto Sans" panose="020B0502040504020204" pitchFamily="34" charset="0"/>
              </a:rPr>
              <a:t>assicurando equità e coerenza nella spiegazione</a:t>
            </a:r>
            <a:r>
              <a:rPr lang="en-US" sz="1100" dirty="0">
                <a:latin typeface="Noto Sans" panose="020B0502040504020204" pitchFamily="34" charset="0"/>
                <a:ea typeface="Noto Sans" panose="020B0502040504020204" pitchFamily="34" charset="0"/>
                <a:cs typeface="Noto Sans" panose="020B0502040504020204" pitchFamily="34" charset="0"/>
              </a:rPr>
              <a:t>.</a:t>
            </a:r>
            <a:endParaRPr lang="it-IT" sz="1100" dirty="0">
              <a:latin typeface="Noto Sans" panose="020B0502040504020204" pitchFamily="34" charset="0"/>
              <a:ea typeface="Noto Sans" panose="020B0502040504020204" pitchFamily="34" charset="0"/>
              <a:cs typeface="Noto Sans" panose="020B0502040504020204" pitchFamily="34" charset="0"/>
            </a:endParaRPr>
          </a:p>
          <a:p>
            <a:pPr algn="ctr">
              <a:lnSpc>
                <a:spcPct val="150000"/>
              </a:lnSpc>
            </a:pPr>
            <a:endParaRPr lang="it-IT" sz="1100"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it-IT" sz="1050" i="1" dirty="0">
                <a:latin typeface="Noto Sans" panose="020B0502040504020204" pitchFamily="34" charset="0"/>
                <a:ea typeface="Noto Sans" panose="020B0502040504020204" pitchFamily="34" charset="0"/>
                <a:cs typeface="Noto Sans" panose="020B0502040504020204" pitchFamily="34" charset="0"/>
              </a:rPr>
              <a:t>Esempio</a:t>
            </a:r>
          </a:p>
          <a:p>
            <a:pPr>
              <a:lnSpc>
                <a:spcPct val="150000"/>
              </a:lnSpc>
            </a:pPr>
            <a:r>
              <a:rPr lang="it-IT" sz="1050" i="1" dirty="0">
                <a:latin typeface="Noto Sans" panose="020B0502040504020204" pitchFamily="34" charset="0"/>
                <a:ea typeface="Noto Sans" panose="020B0502040504020204" pitchFamily="34" charset="0"/>
                <a:cs typeface="Noto Sans" panose="020B0502040504020204" pitchFamily="34" charset="0"/>
              </a:rPr>
              <a:t>In un modello di calcolo del prezzo per una polizza assicurativa SHAP mostra che:</a:t>
            </a:r>
            <a:br>
              <a:rPr lang="it-IT" sz="1050" i="1" dirty="0">
                <a:latin typeface="Noto Sans" panose="020B0502040504020204" pitchFamily="34" charset="0"/>
                <a:ea typeface="Noto Sans" panose="020B0502040504020204" pitchFamily="34" charset="0"/>
                <a:cs typeface="Noto Sans" panose="020B0502040504020204" pitchFamily="34" charset="0"/>
              </a:rPr>
            </a:br>
            <a:r>
              <a:rPr lang="it-IT" sz="1050" i="1" dirty="0">
                <a:latin typeface="Noto Sans" panose="020B0502040504020204" pitchFamily="34" charset="0"/>
                <a:ea typeface="Noto Sans" panose="020B0502040504020204" pitchFamily="34" charset="0"/>
                <a:cs typeface="Noto Sans" panose="020B0502040504020204" pitchFamily="34" charset="0"/>
              </a:rPr>
              <a:t>+10 punti derivano da età giovane,</a:t>
            </a:r>
            <a:br>
              <a:rPr lang="it-IT" sz="1050" i="1" dirty="0">
                <a:latin typeface="Noto Sans" panose="020B0502040504020204" pitchFamily="34" charset="0"/>
                <a:ea typeface="Noto Sans" panose="020B0502040504020204" pitchFamily="34" charset="0"/>
                <a:cs typeface="Noto Sans" panose="020B0502040504020204" pitchFamily="34" charset="0"/>
              </a:rPr>
            </a:br>
            <a:r>
              <a:rPr lang="it-IT" sz="1050" i="1" dirty="0">
                <a:latin typeface="Noto Sans" panose="020B0502040504020204" pitchFamily="34" charset="0"/>
                <a:ea typeface="Noto Sans" panose="020B0502040504020204" pitchFamily="34" charset="0"/>
                <a:cs typeface="Noto Sans" panose="020B0502040504020204" pitchFamily="34" charset="0"/>
              </a:rPr>
              <a:t>–5 da zona ad alto rischio,</a:t>
            </a:r>
            <a:br>
              <a:rPr lang="it-IT" sz="1050" i="1" dirty="0">
                <a:latin typeface="Noto Sans" panose="020B0502040504020204" pitchFamily="34" charset="0"/>
                <a:ea typeface="Noto Sans" panose="020B0502040504020204" pitchFamily="34" charset="0"/>
                <a:cs typeface="Noto Sans" panose="020B0502040504020204" pitchFamily="34" charset="0"/>
              </a:rPr>
            </a:br>
            <a:r>
              <a:rPr lang="it-IT" sz="1050" i="1" dirty="0">
                <a:latin typeface="Noto Sans" panose="020B0502040504020204" pitchFamily="34" charset="0"/>
                <a:ea typeface="Noto Sans" panose="020B0502040504020204" pitchFamily="34" charset="0"/>
                <a:cs typeface="Noto Sans" panose="020B0502040504020204" pitchFamily="34" charset="0"/>
              </a:rPr>
              <a:t>+3 da storico assicurativo positivo.</a:t>
            </a:r>
            <a:endParaRPr lang="en-US" sz="1050" i="1" dirty="0">
              <a:latin typeface="Noto Sans" panose="020B0502040504020204" pitchFamily="34" charset="0"/>
              <a:ea typeface="Noto Sans" panose="020B0502040504020204" pitchFamily="34" charset="0"/>
              <a:cs typeface="Noto Sans" panose="020B0502040504020204" pitchFamily="34" charset="0"/>
            </a:endParaRPr>
          </a:p>
        </p:txBody>
      </p:sp>
      <p:cxnSp>
        <p:nvCxnSpPr>
          <p:cNvPr id="17" name="Connettore diritto 16">
            <a:extLst>
              <a:ext uri="{FF2B5EF4-FFF2-40B4-BE49-F238E27FC236}">
                <a16:creationId xmlns:a16="http://schemas.microsoft.com/office/drawing/2014/main" id="{C83816C5-E293-EFA7-527D-64CE25403598}"/>
              </a:ext>
            </a:extLst>
          </p:cNvPr>
          <p:cNvCxnSpPr>
            <a:cxnSpLocks/>
          </p:cNvCxnSpPr>
          <p:nvPr/>
        </p:nvCxnSpPr>
        <p:spPr>
          <a:xfrm>
            <a:off x="4572000" y="1845733"/>
            <a:ext cx="0" cy="246888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B61F8-DBFE-BF96-D0BE-31AB389981F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A939791-AF15-B98B-D72F-03B5DECDD665}"/>
              </a:ext>
            </a:extLst>
          </p:cNvPr>
          <p:cNvSpPr/>
          <p:nvPr/>
        </p:nvSpPr>
        <p:spPr>
          <a:xfrm>
            <a:off x="3126577" y="233672"/>
            <a:ext cx="2890855" cy="311624"/>
          </a:xfrm>
          <a:prstGeom prst="rect">
            <a:avLst/>
          </a:prstGeom>
          <a:noFill/>
          <a:ln/>
        </p:spPr>
        <p:txBody>
          <a:bodyPr wrap="none" lIns="0" tIns="0" rIns="0" bIns="0" rtlCol="0" anchor="ctr">
            <a:spAutoFit/>
          </a:bodyPr>
          <a:lstStyle/>
          <a:p>
            <a:pPr marL="0" indent="0" algn="ctr">
              <a:buNone/>
            </a:pPr>
            <a:r>
              <a:rPr lang="en-US" sz="2025" b="1" dirty="0" err="1">
                <a:solidFill>
                  <a:srgbClr val="000000"/>
                </a:solidFill>
                <a:latin typeface="Inter" pitchFamily="34" charset="0"/>
                <a:ea typeface="Inter" pitchFamily="34" charset="-122"/>
                <a:cs typeface="Inter" pitchFamily="34" charset="-120"/>
              </a:rPr>
              <a:t>Tecniche</a:t>
            </a:r>
            <a:r>
              <a:rPr lang="en-US" sz="2025" b="1" dirty="0">
                <a:solidFill>
                  <a:srgbClr val="000000"/>
                </a:solidFill>
                <a:latin typeface="Inter" pitchFamily="34" charset="0"/>
                <a:ea typeface="Inter" pitchFamily="34" charset="-122"/>
                <a:cs typeface="Inter" pitchFamily="34" charset="-120"/>
              </a:rPr>
              <a:t> di </a:t>
            </a:r>
            <a:r>
              <a:rPr lang="en-US" sz="2025" b="1" dirty="0" err="1">
                <a:solidFill>
                  <a:srgbClr val="000000"/>
                </a:solidFill>
                <a:latin typeface="Inter" pitchFamily="34" charset="0"/>
                <a:ea typeface="Inter" pitchFamily="34" charset="-122"/>
                <a:cs typeface="Inter" pitchFamily="34" charset="-120"/>
              </a:rPr>
              <a:t>Interpretabilità</a:t>
            </a:r>
            <a:endParaRPr lang="en-US" sz="2025" dirty="0"/>
          </a:p>
        </p:txBody>
      </p:sp>
      <p:sp>
        <p:nvSpPr>
          <p:cNvPr id="12" name="Text 1">
            <a:extLst>
              <a:ext uri="{FF2B5EF4-FFF2-40B4-BE49-F238E27FC236}">
                <a16:creationId xmlns:a16="http://schemas.microsoft.com/office/drawing/2014/main" id="{847FB0E0-AF02-C513-179B-9F8CB68CD75B}"/>
              </a:ext>
            </a:extLst>
          </p:cNvPr>
          <p:cNvSpPr/>
          <p:nvPr/>
        </p:nvSpPr>
        <p:spPr>
          <a:xfrm>
            <a:off x="464246" y="701945"/>
            <a:ext cx="8215509" cy="611899"/>
          </a:xfrm>
          <a:prstGeom prst="rect">
            <a:avLst/>
          </a:prstGeom>
          <a:noFill/>
          <a:ln/>
        </p:spPr>
        <p:txBody>
          <a:bodyPr wrap="square" lIns="0" tIns="0" rIns="0" bIns="0" rtlCol="0" anchor="ctr">
            <a:spAutoFit/>
          </a:bodyPr>
          <a:lstStyle/>
          <a:p>
            <a:pPr marL="0" indent="0" algn="ctr">
              <a:lnSpc>
                <a:spcPct val="150000"/>
              </a:lnSpc>
              <a:buNone/>
            </a:pPr>
            <a:r>
              <a:rPr lang="en-US" sz="1400" b="1" dirty="0">
                <a:latin typeface="Noto Sans" pitchFamily="34" charset="0"/>
                <a:ea typeface="Noto Sans" pitchFamily="34" charset="-122"/>
                <a:cs typeface="Noto Sans" pitchFamily="34" charset="-120"/>
              </a:rPr>
              <a:t>TECNICHE GLOBALI</a:t>
            </a:r>
          </a:p>
          <a:p>
            <a:pPr algn="ctr">
              <a:lnSpc>
                <a:spcPct val="150000"/>
              </a:lnSpc>
            </a:pPr>
            <a:r>
              <a:rPr lang="it-IT" sz="1400" dirty="0">
                <a:latin typeface="Noto Sans" pitchFamily="34" charset="0"/>
                <a:ea typeface="Noto Sans" pitchFamily="34" charset="-122"/>
                <a:cs typeface="Noto Sans" pitchFamily="34" charset="-120"/>
              </a:rPr>
              <a:t>Spiegano come il modello IA prende decisioni in generale, considerando l’intero insieme di dati.</a:t>
            </a:r>
            <a:endParaRPr lang="en-US" sz="1400" dirty="0">
              <a:latin typeface="Noto Sans" pitchFamily="34" charset="0"/>
              <a:ea typeface="Noto Sans" pitchFamily="34" charset="-122"/>
              <a:cs typeface="Noto Sans" pitchFamily="34" charset="-120"/>
            </a:endParaRPr>
          </a:p>
        </p:txBody>
      </p:sp>
      <p:sp>
        <p:nvSpPr>
          <p:cNvPr id="14" name="Text 1">
            <a:extLst>
              <a:ext uri="{FF2B5EF4-FFF2-40B4-BE49-F238E27FC236}">
                <a16:creationId xmlns:a16="http://schemas.microsoft.com/office/drawing/2014/main" id="{687AE4D2-1EF5-B206-09C4-747CC6CE0825}"/>
              </a:ext>
            </a:extLst>
          </p:cNvPr>
          <p:cNvSpPr/>
          <p:nvPr/>
        </p:nvSpPr>
        <p:spPr>
          <a:xfrm>
            <a:off x="269403" y="1661699"/>
            <a:ext cx="3834743" cy="2939459"/>
          </a:xfrm>
          <a:prstGeom prst="rect">
            <a:avLst/>
          </a:prstGeom>
          <a:noFill/>
          <a:ln/>
        </p:spPr>
        <p:txBody>
          <a:bodyPr wrap="square" lIns="0" tIns="0" rIns="0" bIns="0" rtlCol="0" anchor="ctr">
            <a:spAutoFit/>
          </a:bodyPr>
          <a:lstStyle/>
          <a:p>
            <a:pPr algn="ctr">
              <a:lnSpc>
                <a:spcPct val="150000"/>
              </a:lnSpc>
            </a:pPr>
            <a:r>
              <a:rPr lang="en-US" sz="1100" b="1" dirty="0">
                <a:latin typeface="Noto Sans" panose="020B0502040504020204" pitchFamily="34" charset="0"/>
                <a:ea typeface="Noto Sans" panose="020B0502040504020204" pitchFamily="34" charset="0"/>
                <a:cs typeface="Noto Sans" panose="020B0502040504020204" pitchFamily="34" charset="0"/>
              </a:rPr>
              <a:t>FEATURE IMPORTANCE</a:t>
            </a:r>
          </a:p>
          <a:p>
            <a:pPr algn="ctr">
              <a:lnSpc>
                <a:spcPct val="150000"/>
              </a:lnSpc>
            </a:pPr>
            <a:endParaRPr lang="en-US" sz="1100" b="1" dirty="0">
              <a:latin typeface="Noto Sans" panose="020B0502040504020204" pitchFamily="34" charset="0"/>
              <a:ea typeface="Noto Sans" panose="020B0502040504020204" pitchFamily="34" charset="0"/>
              <a:cs typeface="Noto Sans" panose="020B0502040504020204" pitchFamily="34" charset="0"/>
            </a:endParaRPr>
          </a:p>
          <a:p>
            <a:pPr algn="ctr">
              <a:lnSpc>
                <a:spcPct val="150000"/>
              </a:lnSpc>
            </a:pPr>
            <a:r>
              <a:rPr lang="it-IT" sz="1100" dirty="0">
                <a:latin typeface="Noto Sans" panose="020B0502040504020204" pitchFamily="34" charset="0"/>
                <a:ea typeface="Noto Sans" panose="020B0502040504020204" pitchFamily="34" charset="0"/>
                <a:cs typeface="Noto Sans" panose="020B0502040504020204" pitchFamily="34" charset="0"/>
              </a:rPr>
              <a:t>Quantifica il </a:t>
            </a:r>
            <a:r>
              <a:rPr lang="it-IT" sz="1100" b="1" dirty="0">
                <a:latin typeface="Noto Sans" panose="020B0502040504020204" pitchFamily="34" charset="0"/>
                <a:ea typeface="Noto Sans" panose="020B0502040504020204" pitchFamily="34" charset="0"/>
                <a:cs typeface="Noto Sans" panose="020B0502040504020204" pitchFamily="34" charset="0"/>
              </a:rPr>
              <a:t>contributo relativo di ciascuna variabile alle previsioni del modello</a:t>
            </a:r>
            <a:r>
              <a:rPr lang="it-IT" sz="1100" dirty="0">
                <a:latin typeface="Noto Sans" panose="020B0502040504020204" pitchFamily="34" charset="0"/>
                <a:ea typeface="Noto Sans" panose="020B0502040504020204" pitchFamily="34" charset="0"/>
                <a:cs typeface="Noto Sans" panose="020B0502040504020204" pitchFamily="34" charset="0"/>
              </a:rPr>
              <a:t>, identificando quali caratteristiche hanno maggiore impatto sui risultati.</a:t>
            </a:r>
          </a:p>
          <a:p>
            <a:pPr algn="ctr">
              <a:lnSpc>
                <a:spcPct val="150000"/>
              </a:lnSpc>
            </a:pPr>
            <a:endParaRPr lang="it-IT" sz="1050"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it-IT" sz="1050" i="1" dirty="0">
                <a:latin typeface="Noto Sans" panose="020B0502040504020204" pitchFamily="34" charset="0"/>
                <a:ea typeface="Noto Sans" panose="020B0502040504020204" pitchFamily="34" charset="0"/>
                <a:cs typeface="Noto Sans" panose="020B0502040504020204" pitchFamily="34" charset="0"/>
              </a:rPr>
              <a:t>Esempio</a:t>
            </a:r>
          </a:p>
          <a:p>
            <a:pPr>
              <a:lnSpc>
                <a:spcPct val="150000"/>
              </a:lnSpc>
            </a:pPr>
            <a:r>
              <a:rPr lang="it-IT" sz="1050" i="1" dirty="0">
                <a:latin typeface="Noto Sans" panose="020B0502040504020204" pitchFamily="34" charset="0"/>
                <a:ea typeface="Noto Sans" panose="020B0502040504020204" pitchFamily="34" charset="0"/>
                <a:cs typeface="Noto Sans" panose="020B0502040504020204" pitchFamily="34" charset="0"/>
              </a:rPr>
              <a:t>In un modello che predice il prezzo di una casa, la feature </a:t>
            </a:r>
            <a:r>
              <a:rPr lang="it-IT" sz="1050" i="1" dirty="0" err="1">
                <a:latin typeface="Noto Sans" panose="020B0502040504020204" pitchFamily="34" charset="0"/>
                <a:ea typeface="Noto Sans" panose="020B0502040504020204" pitchFamily="34" charset="0"/>
                <a:cs typeface="Noto Sans" panose="020B0502040504020204" pitchFamily="34" charset="0"/>
              </a:rPr>
              <a:t>importance</a:t>
            </a:r>
            <a:r>
              <a:rPr lang="it-IT" sz="1050" i="1" dirty="0">
                <a:latin typeface="Noto Sans" panose="020B0502040504020204" pitchFamily="34" charset="0"/>
                <a:ea typeface="Noto Sans" panose="020B0502040504020204" pitchFamily="34" charset="0"/>
                <a:cs typeface="Noto Sans" panose="020B0502040504020204" pitchFamily="34" charset="0"/>
              </a:rPr>
              <a:t> mostra che le variabili più influenti sono:</a:t>
            </a:r>
          </a:p>
          <a:p>
            <a:pPr>
              <a:lnSpc>
                <a:spcPct val="150000"/>
              </a:lnSpc>
            </a:pPr>
            <a:r>
              <a:rPr lang="it-IT" sz="1050" i="1" dirty="0">
                <a:latin typeface="Noto Sans" panose="020B0502040504020204" pitchFamily="34" charset="0"/>
                <a:ea typeface="Noto Sans" panose="020B0502040504020204" pitchFamily="34" charset="0"/>
                <a:cs typeface="Noto Sans" panose="020B0502040504020204" pitchFamily="34" charset="0"/>
              </a:rPr>
              <a:t>🏡 superficie (45%)</a:t>
            </a:r>
          </a:p>
          <a:p>
            <a:pPr>
              <a:lnSpc>
                <a:spcPct val="150000"/>
              </a:lnSpc>
            </a:pPr>
            <a:r>
              <a:rPr lang="it-IT" sz="1050" i="1" dirty="0">
                <a:latin typeface="Noto Sans" panose="020B0502040504020204" pitchFamily="34" charset="0"/>
                <a:ea typeface="Noto Sans" panose="020B0502040504020204" pitchFamily="34" charset="0"/>
                <a:cs typeface="Noto Sans" panose="020B0502040504020204" pitchFamily="34" charset="0"/>
              </a:rPr>
              <a:t>📍 posizione (30%)</a:t>
            </a:r>
          </a:p>
          <a:p>
            <a:pPr>
              <a:lnSpc>
                <a:spcPct val="150000"/>
              </a:lnSpc>
            </a:pPr>
            <a:r>
              <a:rPr lang="it-IT" sz="1050" i="1" dirty="0">
                <a:latin typeface="Noto Sans" panose="020B0502040504020204" pitchFamily="34" charset="0"/>
                <a:ea typeface="Noto Sans" panose="020B0502040504020204" pitchFamily="34" charset="0"/>
                <a:cs typeface="Noto Sans" panose="020B0502040504020204" pitchFamily="34" charset="0"/>
              </a:rPr>
              <a:t>🛠  stato dell’immobile (15%)</a:t>
            </a:r>
          </a:p>
        </p:txBody>
      </p:sp>
      <p:sp>
        <p:nvSpPr>
          <p:cNvPr id="15" name="Text 1">
            <a:extLst>
              <a:ext uri="{FF2B5EF4-FFF2-40B4-BE49-F238E27FC236}">
                <a16:creationId xmlns:a16="http://schemas.microsoft.com/office/drawing/2014/main" id="{2E191F20-5A82-A38C-59FE-11E5F0BD8ABA}"/>
              </a:ext>
            </a:extLst>
          </p:cNvPr>
          <p:cNvSpPr/>
          <p:nvPr/>
        </p:nvSpPr>
        <p:spPr>
          <a:xfrm>
            <a:off x="4928095" y="1655154"/>
            <a:ext cx="3834743" cy="2709524"/>
          </a:xfrm>
          <a:prstGeom prst="rect">
            <a:avLst/>
          </a:prstGeom>
          <a:noFill/>
          <a:ln/>
        </p:spPr>
        <p:txBody>
          <a:bodyPr wrap="square" lIns="0" tIns="0" rIns="0" bIns="0" rtlCol="0" anchor="ctr">
            <a:spAutoFit/>
          </a:bodyPr>
          <a:lstStyle/>
          <a:p>
            <a:pPr algn="ctr">
              <a:lnSpc>
                <a:spcPct val="150000"/>
              </a:lnSpc>
            </a:pPr>
            <a:r>
              <a:rPr lang="en-US" sz="1100" b="1" dirty="0">
                <a:latin typeface="Noto Sans" panose="020B0502040504020204" pitchFamily="34" charset="0"/>
                <a:ea typeface="Noto Sans" panose="020B0502040504020204" pitchFamily="34" charset="0"/>
                <a:cs typeface="Noto Sans" panose="020B0502040504020204" pitchFamily="34" charset="0"/>
              </a:rPr>
              <a:t>PARTIAL DEPENDENCE PLOTS</a:t>
            </a:r>
          </a:p>
          <a:p>
            <a:pPr algn="ctr">
              <a:lnSpc>
                <a:spcPct val="150000"/>
              </a:lnSpc>
            </a:pPr>
            <a:r>
              <a:rPr lang="it-IT" sz="1100" dirty="0">
                <a:latin typeface="Noto Sans" panose="020B0502040504020204" pitchFamily="34" charset="0"/>
                <a:ea typeface="Noto Sans" panose="020B0502040504020204" pitchFamily="34" charset="0"/>
                <a:cs typeface="Noto Sans" panose="020B0502040504020204" pitchFamily="34" charset="0"/>
              </a:rPr>
              <a:t> </a:t>
            </a:r>
          </a:p>
          <a:p>
            <a:pPr algn="ctr">
              <a:lnSpc>
                <a:spcPct val="150000"/>
              </a:lnSpc>
            </a:pPr>
            <a:r>
              <a:rPr lang="it-IT" sz="1100" dirty="0">
                <a:latin typeface="Noto Sans" panose="020B0502040504020204" pitchFamily="34" charset="0"/>
                <a:ea typeface="Noto Sans" panose="020B0502040504020204" pitchFamily="34" charset="0"/>
                <a:cs typeface="Noto Sans" panose="020B0502040504020204" pitchFamily="34" charset="0"/>
              </a:rPr>
              <a:t>Visualizza come </a:t>
            </a:r>
            <a:r>
              <a:rPr lang="it-IT" sz="1100" b="1" dirty="0">
                <a:latin typeface="Noto Sans" panose="020B0502040504020204" pitchFamily="34" charset="0"/>
                <a:ea typeface="Noto Sans" panose="020B0502040504020204" pitchFamily="34" charset="0"/>
                <a:cs typeface="Noto Sans" panose="020B0502040504020204" pitchFamily="34" charset="0"/>
              </a:rPr>
              <a:t>cambia la previsione media del modello al variare di una o due caratteristiche</a:t>
            </a:r>
            <a:r>
              <a:rPr lang="it-IT" sz="1100" dirty="0">
                <a:latin typeface="Noto Sans" panose="020B0502040504020204" pitchFamily="34" charset="0"/>
                <a:ea typeface="Noto Sans" panose="020B0502040504020204" pitchFamily="34" charset="0"/>
                <a:cs typeface="Noto Sans" panose="020B0502040504020204" pitchFamily="34" charset="0"/>
              </a:rPr>
              <a:t>, mantenendo costanti le altre.</a:t>
            </a:r>
          </a:p>
          <a:p>
            <a:pPr algn="ctr">
              <a:lnSpc>
                <a:spcPct val="150000"/>
              </a:lnSpc>
            </a:pPr>
            <a:endParaRPr lang="it-IT" sz="1100"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it-IT" sz="1050" i="1" dirty="0">
                <a:latin typeface="Noto Sans" panose="020B0502040504020204" pitchFamily="34" charset="0"/>
                <a:ea typeface="Noto Sans" panose="020B0502040504020204" pitchFamily="34" charset="0"/>
                <a:cs typeface="Noto Sans" panose="020B0502040504020204" pitchFamily="34" charset="0"/>
              </a:rPr>
              <a:t>Esempio</a:t>
            </a:r>
          </a:p>
          <a:p>
            <a:pPr>
              <a:lnSpc>
                <a:spcPct val="150000"/>
              </a:lnSpc>
            </a:pPr>
            <a:r>
              <a:rPr lang="it-IT" sz="1050" i="1" dirty="0">
                <a:latin typeface="Noto Sans" panose="020B0502040504020204" pitchFamily="34" charset="0"/>
                <a:ea typeface="Noto Sans" panose="020B0502040504020204" pitchFamily="34" charset="0"/>
                <a:cs typeface="Noto Sans" panose="020B0502040504020204" pitchFamily="34" charset="0"/>
              </a:rPr>
              <a:t>In un modello che predice il prezzo di una casa, un PDP mostra che all’aumentare dei metri quadrati della casa il prezzo cresce, ma oltre i 200 m² l’aumento diventa marginale.</a:t>
            </a:r>
          </a:p>
          <a:p>
            <a:pPr>
              <a:lnSpc>
                <a:spcPct val="150000"/>
              </a:lnSpc>
            </a:pPr>
            <a:endParaRPr lang="it-IT" sz="1050" i="1" dirty="0">
              <a:latin typeface="Noto Sans" panose="020B0502040504020204" pitchFamily="34" charset="0"/>
              <a:ea typeface="Noto Sans" panose="020B0502040504020204" pitchFamily="34" charset="0"/>
              <a:cs typeface="Noto Sans" panose="020B0502040504020204" pitchFamily="34" charset="0"/>
            </a:endParaRPr>
          </a:p>
        </p:txBody>
      </p:sp>
      <p:cxnSp>
        <p:nvCxnSpPr>
          <p:cNvPr id="17" name="Connettore diritto 16">
            <a:extLst>
              <a:ext uri="{FF2B5EF4-FFF2-40B4-BE49-F238E27FC236}">
                <a16:creationId xmlns:a16="http://schemas.microsoft.com/office/drawing/2014/main" id="{C8822BB1-DECC-2DB9-21B4-E2AE2963E036}"/>
              </a:ext>
            </a:extLst>
          </p:cNvPr>
          <p:cNvCxnSpPr>
            <a:cxnSpLocks/>
          </p:cNvCxnSpPr>
          <p:nvPr/>
        </p:nvCxnSpPr>
        <p:spPr>
          <a:xfrm>
            <a:off x="4572000" y="1845733"/>
            <a:ext cx="0" cy="24688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53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5122" name="Picture 2" descr="Intelligenza Artificiale e Empatia: Verso un Nuovo Paradigma nell'Interazione  Uomo-Macchina - Cultura in Impresa">
            <a:extLst>
              <a:ext uri="{FF2B5EF4-FFF2-40B4-BE49-F238E27FC236}">
                <a16:creationId xmlns:a16="http://schemas.microsoft.com/office/drawing/2014/main" id="{FD04D087-3E47-13F1-0C7A-2C74E4580160}"/>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439920" y="589080"/>
            <a:ext cx="4554420" cy="45544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p:cNvSpPr/>
          <p:nvPr/>
        </p:nvSpPr>
        <p:spPr>
          <a:xfrm>
            <a:off x="2271406" y="368158"/>
            <a:ext cx="4601196" cy="311624"/>
          </a:xfrm>
          <a:prstGeom prst="rect">
            <a:avLst/>
          </a:prstGeom>
          <a:noFill/>
          <a:ln/>
        </p:spPr>
        <p:txBody>
          <a:bodyPr wrap="none" lIns="0" tIns="0" rIns="0" bIns="0" rtlCol="0" anchor="ctr">
            <a:spAutoFit/>
          </a:bodyPr>
          <a:lstStyle/>
          <a:p>
            <a:pPr marL="0" indent="0" algn="ctr">
              <a:buNone/>
            </a:pPr>
            <a:r>
              <a:rPr lang="en-US" sz="2025" b="1" dirty="0" err="1">
                <a:solidFill>
                  <a:srgbClr val="000000"/>
                </a:solidFill>
                <a:latin typeface="Inter" pitchFamily="34" charset="0"/>
                <a:ea typeface="Inter" pitchFamily="34" charset="-122"/>
                <a:cs typeface="Inter" pitchFamily="34" charset="-120"/>
              </a:rPr>
              <a:t>Vantaggi</a:t>
            </a:r>
            <a:r>
              <a:rPr lang="en-US" sz="2025" b="1" dirty="0">
                <a:solidFill>
                  <a:srgbClr val="000000"/>
                </a:solidFill>
                <a:latin typeface="Inter" pitchFamily="34" charset="0"/>
                <a:ea typeface="Inter" pitchFamily="34" charset="-122"/>
                <a:cs typeface="Inter" pitchFamily="34" charset="-120"/>
              </a:rPr>
              <a:t> </a:t>
            </a:r>
            <a:r>
              <a:rPr lang="en-US" sz="2025" b="1" dirty="0" err="1">
                <a:solidFill>
                  <a:srgbClr val="000000"/>
                </a:solidFill>
                <a:latin typeface="Inter" pitchFamily="34" charset="0"/>
                <a:ea typeface="Inter" pitchFamily="34" charset="-122"/>
                <a:cs typeface="Inter" pitchFamily="34" charset="-120"/>
              </a:rPr>
              <a:t>dell’Interpretabilità</a:t>
            </a:r>
            <a:r>
              <a:rPr lang="en-US" sz="2025" b="1" dirty="0">
                <a:solidFill>
                  <a:srgbClr val="000000"/>
                </a:solidFill>
                <a:latin typeface="Inter" pitchFamily="34" charset="0"/>
                <a:ea typeface="Inter" pitchFamily="34" charset="-122"/>
                <a:cs typeface="Inter" pitchFamily="34" charset="-120"/>
              </a:rPr>
              <a:t> e </a:t>
            </a:r>
            <a:r>
              <a:rPr lang="en-US" sz="2025" b="1" dirty="0" err="1">
                <a:solidFill>
                  <a:srgbClr val="000000"/>
                </a:solidFill>
                <a:latin typeface="Inter" pitchFamily="34" charset="0"/>
                <a:ea typeface="Inter" pitchFamily="34" charset="-122"/>
                <a:cs typeface="Inter" pitchFamily="34" charset="-120"/>
              </a:rPr>
              <a:t>Spiegabilità</a:t>
            </a:r>
            <a:endParaRPr lang="en-US" sz="2025" dirty="0"/>
          </a:p>
        </p:txBody>
      </p:sp>
      <p:pic>
        <p:nvPicPr>
          <p:cNvPr id="4" name="Image 1" descr="preencoded.png"/>
          <p:cNvPicPr>
            <a:picLocks noChangeAspect="1"/>
          </p:cNvPicPr>
          <p:nvPr/>
        </p:nvPicPr>
        <p:blipFill>
          <a:blip r:embed="rId4"/>
          <a:stretch>
            <a:fillRect/>
          </a:stretch>
        </p:blipFill>
        <p:spPr>
          <a:xfrm>
            <a:off x="428625" y="1143000"/>
            <a:ext cx="214313" cy="171450"/>
          </a:xfrm>
          <a:prstGeom prst="rect">
            <a:avLst/>
          </a:prstGeom>
        </p:spPr>
      </p:pic>
      <p:sp>
        <p:nvSpPr>
          <p:cNvPr id="5" name="Text 1"/>
          <p:cNvSpPr/>
          <p:nvPr/>
        </p:nvSpPr>
        <p:spPr>
          <a:xfrm>
            <a:off x="750094" y="1100138"/>
            <a:ext cx="594773" cy="25717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Fiducia</a:t>
            </a:r>
            <a:endParaRPr lang="en-US" sz="1350" dirty="0"/>
          </a:p>
        </p:txBody>
      </p:sp>
      <p:sp>
        <p:nvSpPr>
          <p:cNvPr id="6" name="Text 2"/>
          <p:cNvSpPr/>
          <p:nvPr/>
        </p:nvSpPr>
        <p:spPr>
          <a:xfrm>
            <a:off x="428625" y="1414955"/>
            <a:ext cx="4343400" cy="699102"/>
          </a:xfrm>
          <a:prstGeom prst="rect">
            <a:avLst/>
          </a:prstGeom>
          <a:noFill/>
          <a:ln/>
        </p:spPr>
        <p:txBody>
          <a:bodyPr wrap="square" lIns="0" tIns="0" rIns="0" bIns="0" rtlCol="0" anchor="ctr">
            <a:spAutoFit/>
          </a:bodyPr>
          <a:lstStyle/>
          <a:p>
            <a:pPr marL="0" indent="0">
              <a:lnSpc>
                <a:spcPct val="150000"/>
              </a:lnSpc>
              <a:buNone/>
            </a:pPr>
            <a:r>
              <a:rPr lang="en-US" sz="1046" dirty="0" err="1">
                <a:solidFill>
                  <a:srgbClr val="4C4C4C"/>
                </a:solidFill>
                <a:latin typeface="Noto Sans" pitchFamily="34" charset="0"/>
                <a:ea typeface="Noto Sans" pitchFamily="34" charset="-122"/>
                <a:cs typeface="Noto Sans" pitchFamily="34" charset="-120"/>
              </a:rPr>
              <a:t>Permette</a:t>
            </a:r>
            <a:r>
              <a:rPr lang="en-US" sz="1046" dirty="0">
                <a:solidFill>
                  <a:srgbClr val="4C4C4C"/>
                </a:solidFill>
                <a:latin typeface="Noto Sans" pitchFamily="34" charset="0"/>
                <a:ea typeface="Noto Sans" pitchFamily="34" charset="-122"/>
                <a:cs typeface="Noto Sans" pitchFamily="34" charset="-120"/>
              </a:rPr>
              <a:t> agli utenti e agli stakeholder di comprendere e fidarsi delle decisioni prese dai </a:t>
            </a:r>
            <a:r>
              <a:rPr lang="en-US" sz="1046" dirty="0" err="1">
                <a:solidFill>
                  <a:srgbClr val="4C4C4C"/>
                </a:solidFill>
                <a:latin typeface="Noto Sans" pitchFamily="34" charset="0"/>
                <a:ea typeface="Noto Sans" pitchFamily="34" charset="-122"/>
                <a:cs typeface="Noto Sans" pitchFamily="34" charset="-120"/>
              </a:rPr>
              <a:t>sistemi</a:t>
            </a:r>
            <a:r>
              <a:rPr lang="en-US" sz="1046" dirty="0">
                <a:solidFill>
                  <a:srgbClr val="4C4C4C"/>
                </a:solidFill>
                <a:latin typeface="Noto Sans" pitchFamily="34" charset="0"/>
                <a:ea typeface="Noto Sans" pitchFamily="34" charset="-122"/>
                <a:cs typeface="Noto Sans" pitchFamily="34" charset="-120"/>
              </a:rPr>
              <a:t> IA, facilitando l'adozione e l'accettazione della tecnologia. </a:t>
            </a:r>
            <a:endParaRPr lang="en-US" sz="1046" dirty="0"/>
          </a:p>
        </p:txBody>
      </p:sp>
      <p:pic>
        <p:nvPicPr>
          <p:cNvPr id="7" name="Image 2" descr="preencoded.png"/>
          <p:cNvPicPr>
            <a:picLocks noChangeAspect="1"/>
          </p:cNvPicPr>
          <p:nvPr/>
        </p:nvPicPr>
        <p:blipFill>
          <a:blip r:embed="rId5"/>
          <a:stretch>
            <a:fillRect/>
          </a:stretch>
        </p:blipFill>
        <p:spPr>
          <a:xfrm>
            <a:off x="428625" y="2416694"/>
            <a:ext cx="171450" cy="171450"/>
          </a:xfrm>
          <a:prstGeom prst="rect">
            <a:avLst/>
          </a:prstGeom>
        </p:spPr>
      </p:pic>
      <p:sp>
        <p:nvSpPr>
          <p:cNvPr id="8" name="Text 3"/>
          <p:cNvSpPr/>
          <p:nvPr/>
        </p:nvSpPr>
        <p:spPr>
          <a:xfrm>
            <a:off x="707231" y="2373831"/>
            <a:ext cx="924474" cy="25717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Debugging</a:t>
            </a:r>
            <a:endParaRPr lang="en-US" sz="1350" dirty="0"/>
          </a:p>
        </p:txBody>
      </p:sp>
      <p:sp>
        <p:nvSpPr>
          <p:cNvPr id="9" name="Text 4"/>
          <p:cNvSpPr/>
          <p:nvPr/>
        </p:nvSpPr>
        <p:spPr>
          <a:xfrm>
            <a:off x="428625" y="2688649"/>
            <a:ext cx="4011295" cy="699102"/>
          </a:xfrm>
          <a:prstGeom prst="rect">
            <a:avLst/>
          </a:prstGeom>
          <a:noFill/>
          <a:ln/>
        </p:spPr>
        <p:txBody>
          <a:bodyPr wrap="square" lIns="0" tIns="0" rIns="0" bIns="0" rtlCol="0" anchor="ctr">
            <a:spAutoFit/>
          </a:bodyPr>
          <a:lstStyle/>
          <a:p>
            <a:pPr marL="0" indent="0">
              <a:lnSpc>
                <a:spcPct val="150000"/>
              </a:lnSpc>
              <a:buNone/>
            </a:pPr>
            <a:r>
              <a:rPr lang="en-US" sz="1046" dirty="0" err="1">
                <a:solidFill>
                  <a:srgbClr val="4C4C4C"/>
                </a:solidFill>
                <a:latin typeface="Noto Sans" pitchFamily="34" charset="0"/>
                <a:ea typeface="Noto Sans" pitchFamily="34" charset="-122"/>
                <a:cs typeface="Noto Sans" pitchFamily="34" charset="-120"/>
              </a:rPr>
              <a:t>Consente</a:t>
            </a:r>
            <a:r>
              <a:rPr lang="en-US" sz="1046" dirty="0">
                <a:solidFill>
                  <a:srgbClr val="4C4C4C"/>
                </a:solidFill>
                <a:latin typeface="Noto Sans" pitchFamily="34" charset="0"/>
                <a:ea typeface="Noto Sans" pitchFamily="34" charset="-122"/>
                <a:cs typeface="Noto Sans" pitchFamily="34" charset="-120"/>
              </a:rPr>
              <a:t> agli sviluppatori di identificare e correggere errori, bias o comportamenti indesiderati nei modelli AI, migliorando la qualità e l'affidabilità dei sistemi. </a:t>
            </a:r>
            <a:endParaRPr lang="en-US" sz="1046" dirty="0"/>
          </a:p>
        </p:txBody>
      </p:sp>
      <p:pic>
        <p:nvPicPr>
          <p:cNvPr id="10" name="Image 3" descr="preencoded.png"/>
          <p:cNvPicPr>
            <a:picLocks noChangeAspect="1"/>
          </p:cNvPicPr>
          <p:nvPr/>
        </p:nvPicPr>
        <p:blipFill>
          <a:blip r:embed="rId6"/>
          <a:stretch>
            <a:fillRect/>
          </a:stretch>
        </p:blipFill>
        <p:spPr>
          <a:xfrm>
            <a:off x="428625" y="3726211"/>
            <a:ext cx="214313" cy="171450"/>
          </a:xfrm>
          <a:prstGeom prst="rect">
            <a:avLst/>
          </a:prstGeom>
        </p:spPr>
      </p:pic>
      <p:sp>
        <p:nvSpPr>
          <p:cNvPr id="11" name="Text 5"/>
          <p:cNvSpPr/>
          <p:nvPr/>
        </p:nvSpPr>
        <p:spPr>
          <a:xfrm>
            <a:off x="750094" y="3716668"/>
            <a:ext cx="1336093" cy="207749"/>
          </a:xfrm>
          <a:prstGeom prst="rect">
            <a:avLst/>
          </a:prstGeom>
          <a:noFill/>
          <a:ln/>
        </p:spPr>
        <p:txBody>
          <a:bodyPr wrap="squar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Accountability</a:t>
            </a:r>
            <a:endParaRPr lang="en-US" sz="1350" dirty="0"/>
          </a:p>
        </p:txBody>
      </p:sp>
      <p:sp>
        <p:nvSpPr>
          <p:cNvPr id="12" name="Text 6"/>
          <p:cNvSpPr/>
          <p:nvPr/>
        </p:nvSpPr>
        <p:spPr>
          <a:xfrm>
            <a:off x="428625" y="4000500"/>
            <a:ext cx="4115153" cy="699102"/>
          </a:xfrm>
          <a:prstGeom prst="rect">
            <a:avLst/>
          </a:prstGeom>
          <a:noFill/>
          <a:ln/>
        </p:spPr>
        <p:txBody>
          <a:bodyPr wrap="square" lIns="0" tIns="0" rIns="0" bIns="0" rtlCol="0" anchor="ctr">
            <a:spAutoFit/>
          </a:bodyPr>
          <a:lstStyle/>
          <a:p>
            <a:pPr marL="0" indent="0">
              <a:lnSpc>
                <a:spcPct val="150000"/>
              </a:lnSpc>
              <a:buNone/>
            </a:pPr>
            <a:r>
              <a:rPr lang="en-US" sz="1046" dirty="0" err="1">
                <a:solidFill>
                  <a:srgbClr val="4C4C4C"/>
                </a:solidFill>
                <a:latin typeface="Noto Sans" pitchFamily="34" charset="0"/>
                <a:ea typeface="Noto Sans" pitchFamily="34" charset="-122"/>
                <a:cs typeface="Noto Sans" pitchFamily="34" charset="-120"/>
              </a:rPr>
              <a:t>Stabilisce</a:t>
            </a:r>
            <a:r>
              <a:rPr lang="en-US" sz="1046" dirty="0">
                <a:solidFill>
                  <a:srgbClr val="4C4C4C"/>
                </a:solidFill>
                <a:latin typeface="Noto Sans" pitchFamily="34" charset="0"/>
                <a:ea typeface="Noto Sans" pitchFamily="34" charset="-122"/>
                <a:cs typeface="Noto Sans" pitchFamily="34" charset="-120"/>
              </a:rPr>
              <a:t> chiare linee di responsabilità per le decisioni automatizzate, essenziale in settori regolamentati e per la conformità normativa. </a:t>
            </a:r>
            <a:endParaRPr lang="en-US" sz="1046"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3" name="Text 0"/>
          <p:cNvSpPr/>
          <p:nvPr/>
        </p:nvSpPr>
        <p:spPr>
          <a:xfrm>
            <a:off x="3874693" y="290942"/>
            <a:ext cx="1394613" cy="311624"/>
          </a:xfrm>
          <a:prstGeom prst="rect">
            <a:avLst/>
          </a:prstGeom>
          <a:noFill/>
          <a:ln/>
        </p:spPr>
        <p:txBody>
          <a:bodyPr wrap="none" lIns="0" tIns="0" rIns="0" bIns="0" rtlCol="0" anchor="ctr">
            <a:spAutoFit/>
          </a:bodyPr>
          <a:lstStyle/>
          <a:p>
            <a:pPr marL="0" indent="0" algn="ctr">
              <a:buNone/>
            </a:pPr>
            <a:r>
              <a:rPr lang="en-US" sz="2025" b="1" dirty="0">
                <a:latin typeface="Inter" pitchFamily="34" charset="0"/>
                <a:ea typeface="Inter" pitchFamily="34" charset="-122"/>
                <a:cs typeface="Inter" pitchFamily="34" charset="-120"/>
              </a:rPr>
              <a:t>Limiti e Sfide</a:t>
            </a:r>
            <a:endParaRPr lang="en-US" sz="2025" dirty="0"/>
          </a:p>
        </p:txBody>
      </p:sp>
      <p:pic>
        <p:nvPicPr>
          <p:cNvPr id="4" name="Image 1" descr="preencoded.png"/>
          <p:cNvPicPr>
            <a:picLocks noChangeAspect="1"/>
          </p:cNvPicPr>
          <p:nvPr/>
        </p:nvPicPr>
        <p:blipFill>
          <a:blip r:embed="rId3"/>
          <a:stretch>
            <a:fillRect/>
          </a:stretch>
        </p:blipFill>
        <p:spPr>
          <a:xfrm>
            <a:off x="428625" y="864302"/>
            <a:ext cx="114300" cy="114300"/>
          </a:xfrm>
          <a:prstGeom prst="rect">
            <a:avLst/>
          </a:prstGeom>
        </p:spPr>
      </p:pic>
      <p:sp>
        <p:nvSpPr>
          <p:cNvPr id="5" name="Text 1"/>
          <p:cNvSpPr/>
          <p:nvPr/>
        </p:nvSpPr>
        <p:spPr>
          <a:xfrm>
            <a:off x="650081" y="830355"/>
            <a:ext cx="3666068" cy="200055"/>
          </a:xfrm>
          <a:prstGeom prst="rect">
            <a:avLst/>
          </a:prstGeom>
          <a:noFill/>
          <a:ln/>
        </p:spPr>
        <p:txBody>
          <a:bodyPr wrap="none" lIns="0" tIns="0" rIns="0" bIns="0" rtlCol="0" anchor="ctr">
            <a:spAutoFit/>
          </a:bodyPr>
          <a:lstStyle/>
          <a:p>
            <a:pPr marL="0" indent="0">
              <a:buNone/>
            </a:pPr>
            <a:r>
              <a:rPr lang="en-US" sz="1300" b="1" dirty="0">
                <a:latin typeface="Noto Sans" pitchFamily="34" charset="0"/>
                <a:ea typeface="Noto Sans" pitchFamily="34" charset="-122"/>
                <a:cs typeface="Noto Sans" pitchFamily="34" charset="-120"/>
              </a:rPr>
              <a:t>Trade-off tra Performance e Interpretabilità</a:t>
            </a:r>
            <a:endParaRPr lang="en-US" sz="1300" dirty="0"/>
          </a:p>
        </p:txBody>
      </p:sp>
      <p:sp>
        <p:nvSpPr>
          <p:cNvPr id="6" name="Text 2"/>
          <p:cNvSpPr/>
          <p:nvPr/>
        </p:nvSpPr>
        <p:spPr>
          <a:xfrm>
            <a:off x="650080" y="1079358"/>
            <a:ext cx="7859936" cy="481414"/>
          </a:xfrm>
          <a:prstGeom prst="rect">
            <a:avLst/>
          </a:prstGeom>
          <a:noFill/>
          <a:ln/>
        </p:spPr>
        <p:txBody>
          <a:bodyPr wrap="square" lIns="0" tIns="0" rIns="0" bIns="0" rtlCol="0" anchor="ctr">
            <a:spAutoFit/>
          </a:bodyPr>
          <a:lstStyle/>
          <a:p>
            <a:pPr marL="0" indent="0">
              <a:lnSpc>
                <a:spcPct val="150000"/>
              </a:lnSpc>
              <a:buNone/>
            </a:pPr>
            <a:r>
              <a:rPr lang="en-US" sz="1100" dirty="0">
                <a:latin typeface="Noto Sans" pitchFamily="34" charset="0"/>
                <a:ea typeface="Noto Sans" pitchFamily="34" charset="-122"/>
                <a:cs typeface="Noto Sans" pitchFamily="34" charset="-120"/>
              </a:rPr>
              <a:t>I modelli più accurati (come deep learning) sono spesso i meno interpretabili, mentre i modelli più semplici e interpretabili possono sacrificare precisione e capacità predittiva. </a:t>
            </a:r>
            <a:endParaRPr lang="en-US" sz="1100" dirty="0"/>
          </a:p>
        </p:txBody>
      </p:sp>
      <p:pic>
        <p:nvPicPr>
          <p:cNvPr id="7" name="Image 2" descr="preencoded.png"/>
          <p:cNvPicPr>
            <a:picLocks noChangeAspect="1"/>
          </p:cNvPicPr>
          <p:nvPr/>
        </p:nvPicPr>
        <p:blipFill>
          <a:blip r:embed="rId4"/>
          <a:stretch>
            <a:fillRect/>
          </a:stretch>
        </p:blipFill>
        <p:spPr>
          <a:xfrm>
            <a:off x="428625" y="1832978"/>
            <a:ext cx="114300" cy="114300"/>
          </a:xfrm>
          <a:prstGeom prst="rect">
            <a:avLst/>
          </a:prstGeom>
        </p:spPr>
      </p:pic>
      <p:sp>
        <p:nvSpPr>
          <p:cNvPr id="8" name="Text 3"/>
          <p:cNvSpPr/>
          <p:nvPr/>
        </p:nvSpPr>
        <p:spPr>
          <a:xfrm>
            <a:off x="650081" y="1790100"/>
            <a:ext cx="2457404" cy="200055"/>
          </a:xfrm>
          <a:prstGeom prst="rect">
            <a:avLst/>
          </a:prstGeom>
          <a:noFill/>
          <a:ln/>
        </p:spPr>
        <p:txBody>
          <a:bodyPr wrap="none" lIns="0" tIns="0" rIns="0" bIns="0" rtlCol="0" anchor="ctr">
            <a:spAutoFit/>
          </a:bodyPr>
          <a:lstStyle/>
          <a:p>
            <a:pPr marL="0" indent="0">
              <a:buNone/>
            </a:pPr>
            <a:r>
              <a:rPr lang="en-US" sz="1300" b="1" dirty="0">
                <a:latin typeface="Noto Sans" pitchFamily="34" charset="0"/>
                <a:ea typeface="Noto Sans" pitchFamily="34" charset="-122"/>
                <a:cs typeface="Noto Sans" pitchFamily="34" charset="-120"/>
              </a:rPr>
              <a:t>Complessità delle Spiegazioni</a:t>
            </a:r>
            <a:endParaRPr lang="en-US" sz="1300" dirty="0"/>
          </a:p>
        </p:txBody>
      </p:sp>
      <p:sp>
        <p:nvSpPr>
          <p:cNvPr id="9" name="Text 4"/>
          <p:cNvSpPr/>
          <p:nvPr/>
        </p:nvSpPr>
        <p:spPr>
          <a:xfrm>
            <a:off x="650079" y="2004962"/>
            <a:ext cx="5732431" cy="989245"/>
          </a:xfrm>
          <a:prstGeom prst="rect">
            <a:avLst/>
          </a:prstGeom>
          <a:noFill/>
          <a:ln/>
        </p:spPr>
        <p:txBody>
          <a:bodyPr wrap="square" lIns="0" tIns="0" rIns="0" bIns="0" rtlCol="0" anchor="ctr">
            <a:spAutoFit/>
          </a:bodyPr>
          <a:lstStyle/>
          <a:p>
            <a:pPr marL="0" indent="0">
              <a:lnSpc>
                <a:spcPct val="150000"/>
              </a:lnSpc>
              <a:buNone/>
            </a:pPr>
            <a:r>
              <a:rPr lang="en-US" sz="1100" dirty="0">
                <a:latin typeface="Noto Sans" pitchFamily="34" charset="0"/>
                <a:ea typeface="Noto Sans" pitchFamily="34" charset="-122"/>
                <a:cs typeface="Noto Sans" pitchFamily="34" charset="-120"/>
              </a:rPr>
              <a:t>Le spiegazioni devono essere adattate al </a:t>
            </a:r>
            <a:r>
              <a:rPr lang="en-US" sz="1100" dirty="0" err="1">
                <a:latin typeface="Noto Sans" pitchFamily="34" charset="0"/>
                <a:ea typeface="Noto Sans" pitchFamily="34" charset="-122"/>
                <a:cs typeface="Noto Sans" pitchFamily="34" charset="-120"/>
              </a:rPr>
              <a:t>pubblico</a:t>
            </a:r>
            <a:r>
              <a:rPr lang="en-US" sz="1100" dirty="0">
                <a:latin typeface="Noto Sans" pitchFamily="34" charset="0"/>
                <a:ea typeface="Noto Sans" pitchFamily="34" charset="-122"/>
                <a:cs typeface="Noto Sans" pitchFamily="34" charset="-120"/>
              </a:rPr>
              <a:t>, ad </a:t>
            </a:r>
            <a:r>
              <a:rPr lang="en-US" sz="1100" dirty="0" err="1">
                <a:latin typeface="Noto Sans" pitchFamily="34" charset="0"/>
                <a:ea typeface="Noto Sans" pitchFamily="34" charset="-122"/>
                <a:cs typeface="Noto Sans" pitchFamily="34" charset="-120"/>
              </a:rPr>
              <a:t>esempio</a:t>
            </a:r>
            <a:r>
              <a:rPr lang="en-US" sz="1100" dirty="0">
                <a:latin typeface="Noto Sans" pitchFamily="34" charset="0"/>
                <a:ea typeface="Noto Sans" pitchFamily="34" charset="-122"/>
                <a:cs typeface="Noto Sans" pitchFamily="34" charset="-120"/>
              </a:rPr>
              <a:t> </a:t>
            </a:r>
            <a:r>
              <a:rPr lang="en-US" sz="1100" dirty="0" err="1">
                <a:latin typeface="Noto Sans" pitchFamily="34" charset="0"/>
                <a:ea typeface="Noto Sans" pitchFamily="34" charset="-122"/>
                <a:cs typeface="Noto Sans" pitchFamily="34" charset="-120"/>
              </a:rPr>
              <a:t>dovrebbero</a:t>
            </a:r>
            <a:r>
              <a:rPr lang="en-US" sz="1100" dirty="0">
                <a:latin typeface="Noto Sans" pitchFamily="34" charset="0"/>
                <a:ea typeface="Noto Sans" pitchFamily="34" charset="-122"/>
                <a:cs typeface="Noto Sans" pitchFamily="34" charset="-120"/>
              </a:rPr>
              <a:t> </a:t>
            </a:r>
            <a:r>
              <a:rPr lang="en-US" sz="1100" dirty="0" err="1">
                <a:latin typeface="Noto Sans" pitchFamily="34" charset="0"/>
                <a:ea typeface="Noto Sans" pitchFamily="34" charset="-122"/>
                <a:cs typeface="Noto Sans" pitchFamily="34" charset="-120"/>
              </a:rPr>
              <a:t>essere</a:t>
            </a:r>
            <a:r>
              <a:rPr lang="en-US" sz="1100" dirty="0">
                <a:latin typeface="Noto Sans" pitchFamily="34" charset="0"/>
                <a:ea typeface="Noto Sans" pitchFamily="34" charset="-122"/>
                <a:cs typeface="Noto Sans" pitchFamily="34" charset="-120"/>
              </a:rPr>
              <a:t>: </a:t>
            </a:r>
          </a:p>
          <a:p>
            <a:pPr marL="171450" indent="-171450">
              <a:lnSpc>
                <a:spcPct val="150000"/>
              </a:lnSpc>
              <a:buFont typeface="Courier New" panose="02070309020205020404" pitchFamily="49" charset="0"/>
              <a:buChar char="o"/>
            </a:pPr>
            <a:r>
              <a:rPr lang="en-US" sz="1100" dirty="0" err="1">
                <a:latin typeface="Noto Sans" pitchFamily="34" charset="0"/>
                <a:ea typeface="Noto Sans" pitchFamily="34" charset="-122"/>
                <a:cs typeface="Noto Sans" pitchFamily="34" charset="-120"/>
              </a:rPr>
              <a:t>tecniche</a:t>
            </a:r>
            <a:r>
              <a:rPr lang="en-US" sz="1100" dirty="0">
                <a:latin typeface="Noto Sans" pitchFamily="34" charset="0"/>
                <a:ea typeface="Noto Sans" pitchFamily="34" charset="-122"/>
                <a:cs typeface="Noto Sans" pitchFamily="34" charset="-120"/>
              </a:rPr>
              <a:t> per </a:t>
            </a:r>
            <a:r>
              <a:rPr lang="en-US" sz="1100" dirty="0" err="1">
                <a:latin typeface="Noto Sans" pitchFamily="34" charset="0"/>
                <a:ea typeface="Noto Sans" pitchFamily="34" charset="-122"/>
                <a:cs typeface="Noto Sans" pitchFamily="34" charset="-120"/>
              </a:rPr>
              <a:t>gli</a:t>
            </a:r>
            <a:r>
              <a:rPr lang="en-US" sz="1100" dirty="0">
                <a:latin typeface="Noto Sans" pitchFamily="34" charset="0"/>
                <a:ea typeface="Noto Sans" pitchFamily="34" charset="-122"/>
                <a:cs typeface="Noto Sans" pitchFamily="34" charset="-120"/>
              </a:rPr>
              <a:t> </a:t>
            </a:r>
            <a:r>
              <a:rPr lang="en-US" sz="1100" dirty="0" err="1">
                <a:latin typeface="Noto Sans" pitchFamily="34" charset="0"/>
                <a:ea typeface="Noto Sans" pitchFamily="34" charset="-122"/>
                <a:cs typeface="Noto Sans" pitchFamily="34" charset="-120"/>
              </a:rPr>
              <a:t>esperti</a:t>
            </a:r>
            <a:endParaRPr lang="en-US" sz="1100" dirty="0">
              <a:latin typeface="Noto Sans" pitchFamily="34" charset="0"/>
              <a:ea typeface="Noto Sans" pitchFamily="34" charset="-122"/>
              <a:cs typeface="Noto Sans" pitchFamily="34" charset="-120"/>
            </a:endParaRPr>
          </a:p>
          <a:p>
            <a:pPr marL="171450" indent="-171450">
              <a:lnSpc>
                <a:spcPct val="150000"/>
              </a:lnSpc>
              <a:buFont typeface="Courier New" panose="02070309020205020404" pitchFamily="49" charset="0"/>
              <a:buChar char="o"/>
            </a:pPr>
            <a:r>
              <a:rPr lang="en-US" sz="1100" dirty="0" err="1">
                <a:latin typeface="Noto Sans" pitchFamily="34" charset="0"/>
                <a:ea typeface="Noto Sans" pitchFamily="34" charset="-122"/>
                <a:cs typeface="Noto Sans" pitchFamily="34" charset="-120"/>
              </a:rPr>
              <a:t>semplificate</a:t>
            </a:r>
            <a:r>
              <a:rPr lang="en-US" sz="1100" dirty="0">
                <a:latin typeface="Noto Sans" pitchFamily="34" charset="0"/>
                <a:ea typeface="Noto Sans" pitchFamily="34" charset="-122"/>
                <a:cs typeface="Noto Sans" pitchFamily="34" charset="-120"/>
              </a:rPr>
              <a:t> per gli </a:t>
            </a:r>
            <a:r>
              <a:rPr lang="en-US" sz="1100" dirty="0" err="1">
                <a:latin typeface="Noto Sans" pitchFamily="34" charset="0"/>
                <a:ea typeface="Noto Sans" pitchFamily="34" charset="-122"/>
                <a:cs typeface="Noto Sans" pitchFamily="34" charset="-120"/>
              </a:rPr>
              <a:t>utenti</a:t>
            </a:r>
            <a:r>
              <a:rPr lang="en-US" sz="1100" dirty="0">
                <a:latin typeface="Noto Sans" pitchFamily="34" charset="0"/>
                <a:ea typeface="Noto Sans" pitchFamily="34" charset="-122"/>
                <a:cs typeface="Noto Sans" pitchFamily="34" charset="-120"/>
              </a:rPr>
              <a:t> </a:t>
            </a:r>
            <a:r>
              <a:rPr lang="en-US" sz="1100" dirty="0" err="1">
                <a:latin typeface="Noto Sans" pitchFamily="34" charset="0"/>
                <a:ea typeface="Noto Sans" pitchFamily="34" charset="-122"/>
                <a:cs typeface="Noto Sans" pitchFamily="34" charset="-120"/>
              </a:rPr>
              <a:t>finali</a:t>
            </a:r>
            <a:endParaRPr lang="en-US" sz="1100" dirty="0">
              <a:latin typeface="Noto Sans" pitchFamily="34" charset="0"/>
              <a:ea typeface="Noto Sans" pitchFamily="34" charset="-122"/>
              <a:cs typeface="Noto Sans" pitchFamily="34" charset="-120"/>
            </a:endParaRPr>
          </a:p>
          <a:p>
            <a:pPr marL="171450" indent="-171450">
              <a:lnSpc>
                <a:spcPct val="150000"/>
              </a:lnSpc>
              <a:buFont typeface="Courier New" panose="02070309020205020404" pitchFamily="49" charset="0"/>
              <a:buChar char="o"/>
            </a:pPr>
            <a:r>
              <a:rPr lang="en-US" sz="1100" dirty="0" err="1">
                <a:latin typeface="Noto Sans" pitchFamily="34" charset="0"/>
                <a:ea typeface="Noto Sans" pitchFamily="34" charset="-122"/>
                <a:cs typeface="Noto Sans" pitchFamily="34" charset="-120"/>
              </a:rPr>
              <a:t>conformi</a:t>
            </a:r>
            <a:r>
              <a:rPr lang="en-US" sz="1100" dirty="0">
                <a:latin typeface="Noto Sans" pitchFamily="34" charset="0"/>
                <a:ea typeface="Noto Sans" pitchFamily="34" charset="-122"/>
                <a:cs typeface="Noto Sans" pitchFamily="34" charset="-120"/>
              </a:rPr>
              <a:t> alle normative per </a:t>
            </a:r>
            <a:r>
              <a:rPr lang="en-US" sz="1100" dirty="0" err="1">
                <a:latin typeface="Noto Sans" pitchFamily="34" charset="0"/>
                <a:ea typeface="Noto Sans" pitchFamily="34" charset="-122"/>
                <a:cs typeface="Noto Sans" pitchFamily="34" charset="-120"/>
              </a:rPr>
              <a:t>i</a:t>
            </a:r>
            <a:r>
              <a:rPr lang="en-US" sz="1100" dirty="0">
                <a:latin typeface="Noto Sans" pitchFamily="34" charset="0"/>
                <a:ea typeface="Noto Sans" pitchFamily="34" charset="-122"/>
                <a:cs typeface="Noto Sans" pitchFamily="34" charset="-120"/>
              </a:rPr>
              <a:t> </a:t>
            </a:r>
            <a:r>
              <a:rPr lang="en-US" sz="1100" dirty="0" err="1">
                <a:latin typeface="Noto Sans" pitchFamily="34" charset="0"/>
                <a:ea typeface="Noto Sans" pitchFamily="34" charset="-122"/>
                <a:cs typeface="Noto Sans" pitchFamily="34" charset="-120"/>
              </a:rPr>
              <a:t>regolatori</a:t>
            </a:r>
            <a:r>
              <a:rPr lang="en-US" sz="1100" dirty="0">
                <a:latin typeface="Noto Sans" pitchFamily="34" charset="0"/>
                <a:ea typeface="Noto Sans" pitchFamily="34" charset="-122"/>
                <a:cs typeface="Noto Sans" pitchFamily="34" charset="-120"/>
              </a:rPr>
              <a:t> </a:t>
            </a:r>
            <a:endParaRPr lang="en-US" sz="1100" dirty="0"/>
          </a:p>
        </p:txBody>
      </p:sp>
      <p:sp>
        <p:nvSpPr>
          <p:cNvPr id="23" name="Rettangolo 22">
            <a:extLst>
              <a:ext uri="{FF2B5EF4-FFF2-40B4-BE49-F238E27FC236}">
                <a16:creationId xmlns:a16="http://schemas.microsoft.com/office/drawing/2014/main" id="{71EF7BB3-3F67-E984-60FD-60F152D53CD1}"/>
              </a:ext>
            </a:extLst>
          </p:cNvPr>
          <p:cNvSpPr/>
          <p:nvPr/>
        </p:nvSpPr>
        <p:spPr>
          <a:xfrm>
            <a:off x="542925" y="4194049"/>
            <a:ext cx="8017415" cy="597792"/>
          </a:xfrm>
          <a:prstGeom prst="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3" descr="preencoded.png"/>
          <p:cNvPicPr>
            <a:picLocks noChangeAspect="1"/>
          </p:cNvPicPr>
          <p:nvPr/>
        </p:nvPicPr>
        <p:blipFill>
          <a:blip r:embed="rId5"/>
          <a:stretch>
            <a:fillRect/>
          </a:stretch>
        </p:blipFill>
        <p:spPr>
          <a:xfrm>
            <a:off x="428625" y="3229665"/>
            <a:ext cx="114300" cy="114300"/>
          </a:xfrm>
          <a:prstGeom prst="rect">
            <a:avLst/>
          </a:prstGeom>
        </p:spPr>
      </p:pic>
      <p:sp>
        <p:nvSpPr>
          <p:cNvPr id="11" name="Text 5"/>
          <p:cNvSpPr/>
          <p:nvPr/>
        </p:nvSpPr>
        <p:spPr>
          <a:xfrm>
            <a:off x="650081" y="3186787"/>
            <a:ext cx="1864293" cy="200055"/>
          </a:xfrm>
          <a:prstGeom prst="rect">
            <a:avLst/>
          </a:prstGeom>
          <a:noFill/>
          <a:ln/>
        </p:spPr>
        <p:txBody>
          <a:bodyPr wrap="none" lIns="0" tIns="0" rIns="0" bIns="0" rtlCol="0" anchor="ctr">
            <a:spAutoFit/>
          </a:bodyPr>
          <a:lstStyle/>
          <a:p>
            <a:pPr marL="0" indent="0">
              <a:buNone/>
            </a:pPr>
            <a:r>
              <a:rPr lang="en-US" sz="1300" b="1" dirty="0">
                <a:latin typeface="Noto Sans" pitchFamily="34" charset="0"/>
                <a:ea typeface="Noto Sans" pitchFamily="34" charset="-122"/>
                <a:cs typeface="Noto Sans" pitchFamily="34" charset="-120"/>
              </a:rPr>
              <a:t>Costo Computazionale</a:t>
            </a:r>
            <a:endParaRPr lang="en-US" sz="1300" dirty="0"/>
          </a:p>
        </p:txBody>
      </p:sp>
      <p:sp>
        <p:nvSpPr>
          <p:cNvPr id="12" name="Text 6"/>
          <p:cNvSpPr/>
          <p:nvPr/>
        </p:nvSpPr>
        <p:spPr>
          <a:xfrm>
            <a:off x="650080" y="3444721"/>
            <a:ext cx="5732431" cy="481414"/>
          </a:xfrm>
          <a:prstGeom prst="rect">
            <a:avLst/>
          </a:prstGeom>
          <a:noFill/>
          <a:ln/>
        </p:spPr>
        <p:txBody>
          <a:bodyPr wrap="square" lIns="0" tIns="0" rIns="0" bIns="0" rtlCol="0" anchor="ctr">
            <a:spAutoFit/>
          </a:bodyPr>
          <a:lstStyle/>
          <a:p>
            <a:pPr marL="0" indent="0">
              <a:lnSpc>
                <a:spcPct val="150000"/>
              </a:lnSpc>
              <a:buNone/>
            </a:pPr>
            <a:r>
              <a:rPr lang="en-US" sz="1100" dirty="0">
                <a:latin typeface="Noto Sans" pitchFamily="34" charset="0"/>
                <a:ea typeface="Noto Sans" pitchFamily="34" charset="-122"/>
                <a:cs typeface="Noto Sans" pitchFamily="34" charset="-120"/>
              </a:rPr>
              <a:t> Le tecniche di spiegabilità possono richiedere risorse computazionali significative, aumentando i costi e rallentando l'implementazione. </a:t>
            </a:r>
            <a:endParaRPr lang="en-US" sz="1100" dirty="0"/>
          </a:p>
        </p:txBody>
      </p:sp>
      <p:sp>
        <p:nvSpPr>
          <p:cNvPr id="15" name="Text 9"/>
          <p:cNvSpPr/>
          <p:nvPr/>
        </p:nvSpPr>
        <p:spPr>
          <a:xfrm>
            <a:off x="650081" y="4203769"/>
            <a:ext cx="7859937" cy="525208"/>
          </a:xfrm>
          <a:prstGeom prst="rect">
            <a:avLst/>
          </a:prstGeom>
          <a:noFill/>
          <a:ln/>
        </p:spPr>
        <p:txBody>
          <a:bodyPr wrap="square" lIns="0" tIns="0" rIns="0" bIns="0" rtlCol="0" anchor="ctr">
            <a:spAutoFit/>
          </a:bodyPr>
          <a:lstStyle/>
          <a:p>
            <a:pPr marL="0" indent="0" algn="ctr">
              <a:lnSpc>
                <a:spcPct val="150000"/>
              </a:lnSpc>
              <a:buNone/>
            </a:pPr>
            <a:r>
              <a:rPr lang="en-US" sz="1200" b="1" i="1" dirty="0">
                <a:latin typeface="Noto Sans" pitchFamily="34" charset="0"/>
                <a:ea typeface="Noto Sans" pitchFamily="34" charset="-122"/>
                <a:cs typeface="Noto Sans" pitchFamily="34" charset="-120"/>
              </a:rPr>
              <a:t>La </a:t>
            </a:r>
            <a:r>
              <a:rPr lang="en-US" sz="1200" b="1" i="1" dirty="0" err="1">
                <a:latin typeface="Noto Sans" pitchFamily="34" charset="0"/>
                <a:ea typeface="Noto Sans" pitchFamily="34" charset="-122"/>
                <a:cs typeface="Noto Sans" pitchFamily="34" charset="-120"/>
              </a:rPr>
              <a:t>sfida</a:t>
            </a:r>
            <a:r>
              <a:rPr lang="en-US" sz="1200" b="1" i="1" dirty="0">
                <a:latin typeface="Noto Sans" pitchFamily="34" charset="0"/>
                <a:ea typeface="Noto Sans" pitchFamily="34" charset="-122"/>
                <a:cs typeface="Noto Sans" pitchFamily="34" charset="-120"/>
              </a:rPr>
              <a:t> </a:t>
            </a:r>
            <a:r>
              <a:rPr lang="en-US" sz="1200" b="1" i="1" dirty="0" err="1">
                <a:latin typeface="Noto Sans" pitchFamily="34" charset="0"/>
                <a:ea typeface="Noto Sans" pitchFamily="34" charset="-122"/>
                <a:cs typeface="Noto Sans" pitchFamily="34" charset="-120"/>
              </a:rPr>
              <a:t>fondamentale</a:t>
            </a:r>
            <a:r>
              <a:rPr lang="en-US" sz="1200" b="1" i="1" dirty="0">
                <a:latin typeface="Noto Sans" pitchFamily="34" charset="0"/>
                <a:ea typeface="Noto Sans" pitchFamily="34" charset="-122"/>
                <a:cs typeface="Noto Sans" pitchFamily="34" charset="-120"/>
              </a:rPr>
              <a:t> è </a:t>
            </a:r>
            <a:r>
              <a:rPr lang="en-US" sz="1200" b="1" i="1" dirty="0" err="1">
                <a:latin typeface="Noto Sans" pitchFamily="34" charset="0"/>
                <a:ea typeface="Noto Sans" pitchFamily="34" charset="-122"/>
                <a:cs typeface="Noto Sans" pitchFamily="34" charset="-120"/>
              </a:rPr>
              <a:t>trovare</a:t>
            </a:r>
            <a:r>
              <a:rPr lang="en-US" sz="1200" b="1" i="1" dirty="0">
                <a:latin typeface="Noto Sans" pitchFamily="34" charset="0"/>
                <a:ea typeface="Noto Sans" pitchFamily="34" charset="-122"/>
                <a:cs typeface="Noto Sans" pitchFamily="34" charset="-120"/>
              </a:rPr>
              <a:t> il giusto </a:t>
            </a:r>
            <a:r>
              <a:rPr lang="en-US" sz="1200" b="1" i="1" dirty="0" err="1">
                <a:latin typeface="Noto Sans" pitchFamily="34" charset="0"/>
                <a:ea typeface="Noto Sans" pitchFamily="34" charset="-122"/>
                <a:cs typeface="Noto Sans" pitchFamily="34" charset="-120"/>
              </a:rPr>
              <a:t>equilibrio</a:t>
            </a:r>
            <a:r>
              <a:rPr lang="en-US" sz="1200" b="1" i="1" dirty="0">
                <a:latin typeface="Noto Sans" pitchFamily="34" charset="0"/>
                <a:ea typeface="Noto Sans" pitchFamily="34" charset="-122"/>
                <a:cs typeface="Noto Sans" pitchFamily="34" charset="-120"/>
              </a:rPr>
              <a:t> </a:t>
            </a:r>
            <a:r>
              <a:rPr lang="en-US" sz="1200" b="1" i="1" dirty="0" err="1">
                <a:latin typeface="Noto Sans" pitchFamily="34" charset="0"/>
                <a:ea typeface="Noto Sans" pitchFamily="34" charset="-122"/>
                <a:cs typeface="Noto Sans" pitchFamily="34" charset="-120"/>
              </a:rPr>
              <a:t>tra</a:t>
            </a:r>
            <a:r>
              <a:rPr lang="en-US" sz="1200" b="1" i="1" dirty="0">
                <a:latin typeface="Noto Sans" pitchFamily="34" charset="0"/>
                <a:ea typeface="Noto Sans" pitchFamily="34" charset="-122"/>
                <a:cs typeface="Noto Sans" pitchFamily="34" charset="-120"/>
              </a:rPr>
              <a:t> la </a:t>
            </a:r>
            <a:r>
              <a:rPr lang="en-US" sz="1200" b="1" i="1" dirty="0" err="1">
                <a:latin typeface="Noto Sans" pitchFamily="34" charset="0"/>
                <a:ea typeface="Noto Sans" pitchFamily="34" charset="-122"/>
                <a:cs typeface="Noto Sans" pitchFamily="34" charset="-120"/>
              </a:rPr>
              <a:t>necessità</a:t>
            </a:r>
            <a:r>
              <a:rPr lang="en-US" sz="1200" b="1" i="1" dirty="0">
                <a:latin typeface="Noto Sans" pitchFamily="34" charset="0"/>
                <a:ea typeface="Noto Sans" pitchFamily="34" charset="-122"/>
                <a:cs typeface="Noto Sans" pitchFamily="34" charset="-120"/>
              </a:rPr>
              <a:t> di </a:t>
            </a:r>
            <a:r>
              <a:rPr lang="en-US" sz="1200" b="1" i="1" dirty="0" err="1">
                <a:latin typeface="Noto Sans" pitchFamily="34" charset="0"/>
                <a:ea typeface="Noto Sans" pitchFamily="34" charset="-122"/>
                <a:cs typeface="Noto Sans" pitchFamily="34" charset="-120"/>
              </a:rPr>
              <a:t>avere</a:t>
            </a:r>
            <a:r>
              <a:rPr lang="en-US" sz="1200" b="1" i="1" dirty="0">
                <a:latin typeface="Noto Sans" pitchFamily="34" charset="0"/>
                <a:ea typeface="Noto Sans" pitchFamily="34" charset="-122"/>
                <a:cs typeface="Noto Sans" pitchFamily="34" charset="-120"/>
              </a:rPr>
              <a:t> </a:t>
            </a:r>
            <a:r>
              <a:rPr lang="en-US" sz="1200" b="1" i="1" dirty="0" err="1">
                <a:latin typeface="Noto Sans" pitchFamily="34" charset="0"/>
                <a:ea typeface="Noto Sans" pitchFamily="34" charset="-122"/>
                <a:cs typeface="Noto Sans" pitchFamily="34" charset="-120"/>
              </a:rPr>
              <a:t>modelli</a:t>
            </a:r>
            <a:r>
              <a:rPr lang="en-US" sz="1200" b="1" i="1" dirty="0">
                <a:latin typeface="Noto Sans" pitchFamily="34" charset="0"/>
                <a:ea typeface="Noto Sans" pitchFamily="34" charset="-122"/>
                <a:cs typeface="Noto Sans" pitchFamily="34" charset="-120"/>
              </a:rPr>
              <a:t> </a:t>
            </a:r>
            <a:r>
              <a:rPr lang="en-US" sz="1200" b="1" i="1" dirty="0" err="1">
                <a:latin typeface="Noto Sans" pitchFamily="34" charset="0"/>
                <a:ea typeface="Noto Sans" pitchFamily="34" charset="-122"/>
                <a:cs typeface="Noto Sans" pitchFamily="34" charset="-120"/>
              </a:rPr>
              <a:t>altamente</a:t>
            </a:r>
            <a:r>
              <a:rPr lang="en-US" sz="1200" b="1" i="1" dirty="0">
                <a:latin typeface="Noto Sans" pitchFamily="34" charset="0"/>
                <a:ea typeface="Noto Sans" pitchFamily="34" charset="-122"/>
                <a:cs typeface="Noto Sans" pitchFamily="34" charset="-120"/>
              </a:rPr>
              <a:t> </a:t>
            </a:r>
            <a:r>
              <a:rPr lang="en-US" sz="1200" b="1" i="1" dirty="0" err="1">
                <a:latin typeface="Noto Sans" pitchFamily="34" charset="0"/>
                <a:ea typeface="Noto Sans" pitchFamily="34" charset="-122"/>
                <a:cs typeface="Noto Sans" pitchFamily="34" charset="-120"/>
              </a:rPr>
              <a:t>performanti</a:t>
            </a:r>
            <a:r>
              <a:rPr lang="en-US" sz="1200" b="1" i="1" dirty="0">
                <a:latin typeface="Noto Sans" pitchFamily="34" charset="0"/>
                <a:ea typeface="Noto Sans" pitchFamily="34" charset="-122"/>
                <a:cs typeface="Noto Sans" pitchFamily="34" charset="-120"/>
              </a:rPr>
              <a:t> e la </a:t>
            </a:r>
            <a:r>
              <a:rPr lang="en-US" sz="1200" b="1" i="1" dirty="0" err="1">
                <a:latin typeface="Noto Sans" pitchFamily="34" charset="0"/>
                <a:ea typeface="Noto Sans" pitchFamily="34" charset="-122"/>
                <a:cs typeface="Noto Sans" pitchFamily="34" charset="-120"/>
              </a:rPr>
              <a:t>trasparenza</a:t>
            </a:r>
            <a:r>
              <a:rPr lang="en-US" sz="1200" b="1" i="1" dirty="0">
                <a:latin typeface="Noto Sans" pitchFamily="34" charset="0"/>
                <a:ea typeface="Noto Sans" pitchFamily="34" charset="-122"/>
                <a:cs typeface="Noto Sans" pitchFamily="34" charset="-120"/>
              </a:rPr>
              <a:t> </a:t>
            </a:r>
            <a:r>
              <a:rPr lang="en-US" sz="1200" b="1" i="1" dirty="0" err="1">
                <a:latin typeface="Noto Sans" pitchFamily="34" charset="0"/>
                <a:ea typeface="Noto Sans" pitchFamily="34" charset="-122"/>
                <a:cs typeface="Noto Sans" pitchFamily="34" charset="-120"/>
              </a:rPr>
              <a:t>richiesta</a:t>
            </a:r>
            <a:r>
              <a:rPr lang="en-US" sz="1200" b="1" i="1" dirty="0">
                <a:latin typeface="Noto Sans" pitchFamily="34" charset="0"/>
                <a:ea typeface="Noto Sans" pitchFamily="34" charset="-122"/>
                <a:cs typeface="Noto Sans" pitchFamily="34" charset="-120"/>
              </a:rPr>
              <a:t> </a:t>
            </a:r>
            <a:r>
              <a:rPr lang="en-US" sz="1200" b="1" i="1" dirty="0" err="1">
                <a:latin typeface="Noto Sans" pitchFamily="34" charset="0"/>
                <a:ea typeface="Noto Sans" pitchFamily="34" charset="-122"/>
                <a:cs typeface="Noto Sans" pitchFamily="34" charset="-120"/>
              </a:rPr>
              <a:t>dagli</a:t>
            </a:r>
            <a:r>
              <a:rPr lang="en-US" sz="1200" b="1" i="1" dirty="0">
                <a:latin typeface="Noto Sans" pitchFamily="34" charset="0"/>
                <a:ea typeface="Noto Sans" pitchFamily="34" charset="-122"/>
                <a:cs typeface="Noto Sans" pitchFamily="34" charset="-120"/>
              </a:rPr>
              <a:t> stakeholders e </a:t>
            </a:r>
            <a:r>
              <a:rPr lang="en-US" sz="1200" b="1" i="1" dirty="0" err="1">
                <a:latin typeface="Noto Sans" pitchFamily="34" charset="0"/>
                <a:ea typeface="Noto Sans" pitchFamily="34" charset="-122"/>
                <a:cs typeface="Noto Sans" pitchFamily="34" charset="-120"/>
              </a:rPr>
              <a:t>dalle</a:t>
            </a:r>
            <a:r>
              <a:rPr lang="en-US" sz="1200" b="1" i="1" dirty="0">
                <a:latin typeface="Noto Sans" pitchFamily="34" charset="0"/>
                <a:ea typeface="Noto Sans" pitchFamily="34" charset="-122"/>
                <a:cs typeface="Noto Sans" pitchFamily="34" charset="-120"/>
              </a:rPr>
              <a:t> normative.</a:t>
            </a:r>
            <a:endParaRPr lang="en-US" sz="1200" b="1" i="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882BE-7EDF-620E-DBC6-356942DC0B3A}"/>
            </a:ext>
          </a:extLst>
        </p:cNvPr>
        <p:cNvGrpSpPr/>
        <p:nvPr/>
      </p:nvGrpSpPr>
      <p:grpSpPr>
        <a:xfrm>
          <a:off x="0" y="0"/>
          <a:ext cx="0" cy="0"/>
          <a:chOff x="0" y="0"/>
          <a:chExt cx="0" cy="0"/>
        </a:xfrm>
      </p:grpSpPr>
      <p:sp>
        <p:nvSpPr>
          <p:cNvPr id="3" name="Rettangolo 2">
            <a:extLst>
              <a:ext uri="{FF2B5EF4-FFF2-40B4-BE49-F238E27FC236}">
                <a16:creationId xmlns:a16="http://schemas.microsoft.com/office/drawing/2014/main" id="{8326F82F-4488-34E4-7C18-5D7AAEA711D5}"/>
              </a:ext>
            </a:extLst>
          </p:cNvPr>
          <p:cNvSpPr/>
          <p:nvPr/>
        </p:nvSpPr>
        <p:spPr>
          <a:xfrm>
            <a:off x="1170432" y="2548128"/>
            <a:ext cx="4104640" cy="434848"/>
          </a:xfrm>
          <a:prstGeom prst="rect">
            <a:avLst/>
          </a:prstGeom>
          <a:solidFill>
            <a:schemeClr val="accent5">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BE3BE4FA-3682-5DC3-DCF4-151EE0816D29}"/>
              </a:ext>
            </a:extLst>
          </p:cNvPr>
          <p:cNvSpPr txBox="1"/>
          <p:nvPr/>
        </p:nvSpPr>
        <p:spPr>
          <a:xfrm>
            <a:off x="849376" y="1141984"/>
            <a:ext cx="5052986" cy="3082447"/>
          </a:xfrm>
          <a:prstGeom prst="rect">
            <a:avLst/>
          </a:prstGeom>
          <a:noFill/>
        </p:spPr>
        <p:txBody>
          <a:bodyPr wrap="none" rtlCol="0">
            <a:spAutoFit/>
          </a:bodyPr>
          <a:lstStyle/>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BIAS e FAIRNESS</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INTERPRETABILITA’ e SPIEGABILITA’</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PRIVACY e PROTEZIONE DEI DATI</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RESPONSABILITA’ e ACCOUNTABILITY</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REPORTING e TRASPARENZA</a:t>
            </a:r>
            <a:endParaRPr lang="en-US" sz="200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CasellaDiTesto 11">
            <a:extLst>
              <a:ext uri="{FF2B5EF4-FFF2-40B4-BE49-F238E27FC236}">
                <a16:creationId xmlns:a16="http://schemas.microsoft.com/office/drawing/2014/main" id="{E3B2CCE1-1960-CD59-5479-E4F3D0E1F069}"/>
              </a:ext>
            </a:extLst>
          </p:cNvPr>
          <p:cNvSpPr txBox="1"/>
          <p:nvPr/>
        </p:nvSpPr>
        <p:spPr>
          <a:xfrm>
            <a:off x="1406711" y="184912"/>
            <a:ext cx="6330579" cy="593817"/>
          </a:xfrm>
          <a:prstGeom prst="rect">
            <a:avLst/>
          </a:prstGeom>
          <a:noFill/>
        </p:spPr>
        <p:txBody>
          <a:bodyPr wrap="none" rtlCol="0">
            <a:spAutoFit/>
          </a:bodyPr>
          <a:lstStyle/>
          <a:p>
            <a:pPr>
              <a:lnSpc>
                <a:spcPct val="200000"/>
              </a:lnSpc>
            </a:pPr>
            <a:r>
              <a:rPr lang="it-IT" sz="1900" b="1" dirty="0">
                <a:latin typeface="Noto Sans" panose="020B0502040504020204" pitchFamily="34" charset="0"/>
                <a:ea typeface="Noto Sans" panose="020B0502040504020204" pitchFamily="34" charset="0"/>
                <a:cs typeface="Noto Sans" panose="020B0502040504020204" pitchFamily="34" charset="0"/>
              </a:rPr>
              <a:t>Aspetti della Governance da tenere sotto controllo</a:t>
            </a:r>
            <a:endParaRPr lang="en-US" sz="1900" b="1"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75231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6146" name="Picture 2" descr="Illustrazione vettoriale del concetto astratto di privacy dei dati.  Informativa sulla privacy di Internet, normativa sulla sicurezza delle  informazioni, protezione dei dati personali, software di sicurezza Immagine  e Vettoriale - Alamy">
            <a:extLst>
              <a:ext uri="{FF2B5EF4-FFF2-40B4-BE49-F238E27FC236}">
                <a16:creationId xmlns:a16="http://schemas.microsoft.com/office/drawing/2014/main" id="{78C3F7FE-C121-1268-6C88-548A13E7CE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44"/>
          <a:stretch>
            <a:fillRect/>
          </a:stretch>
        </p:blipFill>
        <p:spPr bwMode="auto">
          <a:xfrm>
            <a:off x="5451298" y="1389109"/>
            <a:ext cx="3692702" cy="3587561"/>
          </a:xfrm>
          <a:prstGeom prst="rect">
            <a:avLst/>
          </a:prstGeom>
          <a:noFill/>
          <a:extLst>
            <a:ext uri="{909E8E84-426E-40DD-AFC4-6F175D3DCCD1}">
              <a14:hiddenFill xmlns:a14="http://schemas.microsoft.com/office/drawing/2010/main">
                <a:solidFill>
                  <a:srgbClr val="FFFFFF"/>
                </a:solidFill>
              </a14:hiddenFill>
            </a:ext>
          </a:extLst>
        </p:spPr>
      </p:pic>
      <p:sp>
        <p:nvSpPr>
          <p:cNvPr id="15" name="Rettangolo 14">
            <a:extLst>
              <a:ext uri="{FF2B5EF4-FFF2-40B4-BE49-F238E27FC236}">
                <a16:creationId xmlns:a16="http://schemas.microsoft.com/office/drawing/2014/main" id="{3B56050D-BC6C-FFA4-95AD-920D3F1F3311}"/>
              </a:ext>
            </a:extLst>
          </p:cNvPr>
          <p:cNvSpPr/>
          <p:nvPr/>
        </p:nvSpPr>
        <p:spPr>
          <a:xfrm>
            <a:off x="635793" y="871313"/>
            <a:ext cx="8017415" cy="597792"/>
          </a:xfrm>
          <a:prstGeom prst="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 0"/>
          <p:cNvSpPr/>
          <p:nvPr/>
        </p:nvSpPr>
        <p:spPr>
          <a:xfrm>
            <a:off x="3228202" y="360637"/>
            <a:ext cx="2687595" cy="311624"/>
          </a:xfrm>
          <a:prstGeom prst="rect">
            <a:avLst/>
          </a:prstGeom>
          <a:noFill/>
          <a:ln/>
        </p:spPr>
        <p:txBody>
          <a:bodyPr wrap="none" lIns="0" tIns="0" rIns="0" bIns="0" rtlCol="0" anchor="ctr">
            <a:spAutoFit/>
          </a:bodyPr>
          <a:lstStyle/>
          <a:p>
            <a:pPr marL="0" indent="0" algn="ctr">
              <a:buNone/>
            </a:pPr>
            <a:r>
              <a:rPr lang="en-US" sz="2025" b="1" dirty="0">
                <a:latin typeface="Inter" pitchFamily="34" charset="0"/>
                <a:ea typeface="Inter" pitchFamily="34" charset="-122"/>
                <a:cs typeface="Inter" pitchFamily="34" charset="-120"/>
              </a:rPr>
              <a:t>Privacy e Protezione Dati</a:t>
            </a:r>
            <a:endParaRPr lang="en-US" sz="2025" dirty="0"/>
          </a:p>
        </p:txBody>
      </p:sp>
      <p:sp>
        <p:nvSpPr>
          <p:cNvPr id="4" name="Text 1"/>
          <p:cNvSpPr/>
          <p:nvPr/>
        </p:nvSpPr>
        <p:spPr>
          <a:xfrm>
            <a:off x="428624" y="859041"/>
            <a:ext cx="7742609" cy="568938"/>
          </a:xfrm>
          <a:prstGeom prst="rect">
            <a:avLst/>
          </a:prstGeom>
          <a:noFill/>
          <a:ln/>
        </p:spPr>
        <p:txBody>
          <a:bodyPr wrap="square" lIns="0" tIns="0" rIns="0" bIns="0" rtlCol="0" anchor="ctr">
            <a:spAutoFit/>
          </a:bodyPr>
          <a:lstStyle/>
          <a:p>
            <a:pPr marL="0" indent="0" algn="ctr">
              <a:lnSpc>
                <a:spcPct val="150000"/>
              </a:lnSpc>
              <a:buNone/>
            </a:pPr>
            <a:r>
              <a:rPr lang="en-US" sz="1300" b="1" dirty="0">
                <a:latin typeface="Noto Sans" pitchFamily="34" charset="0"/>
                <a:ea typeface="Noto Sans" pitchFamily="34" charset="-122"/>
                <a:cs typeface="Noto Sans" pitchFamily="34" charset="-120"/>
              </a:rPr>
              <a:t>La privacy e la protezione dei dati sono elementi fondamentali nell'AI responsabile, specialmente quando si trattano dati sensibili o personali. </a:t>
            </a:r>
            <a:endParaRPr lang="en-US" sz="1300" b="1" dirty="0"/>
          </a:p>
        </p:txBody>
      </p:sp>
      <p:pic>
        <p:nvPicPr>
          <p:cNvPr id="5" name="Image 1" descr="preencoded.png"/>
          <p:cNvPicPr>
            <a:picLocks noChangeAspect="1"/>
          </p:cNvPicPr>
          <p:nvPr/>
        </p:nvPicPr>
        <p:blipFill>
          <a:blip r:embed="rId4"/>
          <a:stretch>
            <a:fillRect/>
          </a:stretch>
        </p:blipFill>
        <p:spPr>
          <a:xfrm>
            <a:off x="428625" y="1773472"/>
            <a:ext cx="114300" cy="114300"/>
          </a:xfrm>
          <a:prstGeom prst="rect">
            <a:avLst/>
          </a:prstGeom>
        </p:spPr>
      </p:pic>
      <p:sp>
        <p:nvSpPr>
          <p:cNvPr id="6" name="Text 2"/>
          <p:cNvSpPr/>
          <p:nvPr/>
        </p:nvSpPr>
        <p:spPr>
          <a:xfrm>
            <a:off x="650081" y="1692231"/>
            <a:ext cx="1825821" cy="248209"/>
          </a:xfrm>
          <a:prstGeom prst="rect">
            <a:avLst/>
          </a:prstGeom>
          <a:noFill/>
          <a:ln/>
        </p:spPr>
        <p:txBody>
          <a:bodyPr wrap="none" lIns="0" tIns="0" rIns="0" bIns="0" rtlCol="0" anchor="ctr">
            <a:spAutoFit/>
          </a:bodyPr>
          <a:lstStyle/>
          <a:p>
            <a:pPr marL="0" indent="0">
              <a:lnSpc>
                <a:spcPct val="150000"/>
              </a:lnSpc>
              <a:buNone/>
            </a:pPr>
            <a:r>
              <a:rPr lang="en-US" sz="1200" b="1" dirty="0">
                <a:latin typeface="Noto Sans" pitchFamily="34" charset="0"/>
                <a:ea typeface="Noto Sans" pitchFamily="34" charset="-122"/>
                <a:cs typeface="Noto Sans" pitchFamily="34" charset="-120"/>
              </a:rPr>
              <a:t>Minimizzazione dei Dati</a:t>
            </a:r>
            <a:endParaRPr lang="en-US" sz="1200" dirty="0"/>
          </a:p>
        </p:txBody>
      </p:sp>
      <p:sp>
        <p:nvSpPr>
          <p:cNvPr id="7" name="Text 3"/>
          <p:cNvSpPr/>
          <p:nvPr/>
        </p:nvSpPr>
        <p:spPr>
          <a:xfrm>
            <a:off x="650081" y="1997243"/>
            <a:ext cx="4915518" cy="525208"/>
          </a:xfrm>
          <a:prstGeom prst="rect">
            <a:avLst/>
          </a:prstGeom>
          <a:noFill/>
          <a:ln/>
        </p:spPr>
        <p:txBody>
          <a:bodyPr wrap="square" lIns="0" tIns="0" rIns="0" bIns="0" rtlCol="0" anchor="ctr">
            <a:spAutoFit/>
          </a:bodyPr>
          <a:lstStyle/>
          <a:p>
            <a:pPr marL="0" indent="0">
              <a:lnSpc>
                <a:spcPct val="150000"/>
              </a:lnSpc>
              <a:buNone/>
            </a:pPr>
            <a:r>
              <a:rPr lang="en-US" sz="1200" dirty="0" err="1">
                <a:latin typeface="Noto Sans" pitchFamily="34" charset="0"/>
                <a:ea typeface="Noto Sans" pitchFamily="34" charset="-122"/>
                <a:cs typeface="Noto Sans" pitchFamily="34" charset="-120"/>
              </a:rPr>
              <a:t>Raccogliere</a:t>
            </a:r>
            <a:r>
              <a:rPr lang="en-US" sz="1200" dirty="0">
                <a:latin typeface="Noto Sans" pitchFamily="34" charset="0"/>
                <a:ea typeface="Noto Sans" pitchFamily="34" charset="-122"/>
                <a:cs typeface="Noto Sans" pitchFamily="34" charset="-120"/>
              </a:rPr>
              <a:t> e utilizzare solo i dati strettamente necessari per lo scopo specifico, limitando l'esposizione di informazioni sensibili. </a:t>
            </a:r>
            <a:endParaRPr lang="en-US" sz="1200" dirty="0"/>
          </a:p>
        </p:txBody>
      </p:sp>
      <p:pic>
        <p:nvPicPr>
          <p:cNvPr id="8" name="Image 2" descr="preencoded.png"/>
          <p:cNvPicPr>
            <a:picLocks noChangeAspect="1"/>
          </p:cNvPicPr>
          <p:nvPr/>
        </p:nvPicPr>
        <p:blipFill>
          <a:blip r:embed="rId5"/>
          <a:stretch>
            <a:fillRect/>
          </a:stretch>
        </p:blipFill>
        <p:spPr>
          <a:xfrm>
            <a:off x="428625" y="2755981"/>
            <a:ext cx="100013" cy="114300"/>
          </a:xfrm>
          <a:prstGeom prst="rect">
            <a:avLst/>
          </a:prstGeom>
        </p:spPr>
      </p:pic>
      <p:sp>
        <p:nvSpPr>
          <p:cNvPr id="9" name="Text 4"/>
          <p:cNvSpPr/>
          <p:nvPr/>
        </p:nvSpPr>
        <p:spPr>
          <a:xfrm>
            <a:off x="635794" y="2674740"/>
            <a:ext cx="1338508" cy="248209"/>
          </a:xfrm>
          <a:prstGeom prst="rect">
            <a:avLst/>
          </a:prstGeom>
          <a:noFill/>
          <a:ln/>
        </p:spPr>
        <p:txBody>
          <a:bodyPr wrap="none" lIns="0" tIns="0" rIns="0" bIns="0" rtlCol="0" anchor="ctr">
            <a:spAutoFit/>
          </a:bodyPr>
          <a:lstStyle/>
          <a:p>
            <a:pPr marL="0" indent="0">
              <a:lnSpc>
                <a:spcPct val="150000"/>
              </a:lnSpc>
              <a:buNone/>
            </a:pPr>
            <a:r>
              <a:rPr lang="en-US" sz="1200" b="1" dirty="0" err="1">
                <a:latin typeface="Noto Sans" pitchFamily="34" charset="0"/>
                <a:ea typeface="Noto Sans" pitchFamily="34" charset="-122"/>
                <a:cs typeface="Noto Sans" pitchFamily="34" charset="-120"/>
              </a:rPr>
              <a:t>Anonimizzazione</a:t>
            </a:r>
            <a:endParaRPr lang="en-US" sz="1200" dirty="0"/>
          </a:p>
        </p:txBody>
      </p:sp>
      <p:sp>
        <p:nvSpPr>
          <p:cNvPr id="10" name="Text 5"/>
          <p:cNvSpPr/>
          <p:nvPr/>
        </p:nvSpPr>
        <p:spPr>
          <a:xfrm>
            <a:off x="635793" y="2962959"/>
            <a:ext cx="5305861" cy="525208"/>
          </a:xfrm>
          <a:prstGeom prst="rect">
            <a:avLst/>
          </a:prstGeom>
          <a:noFill/>
          <a:ln/>
        </p:spPr>
        <p:txBody>
          <a:bodyPr wrap="square" lIns="0" tIns="0" rIns="0" bIns="0" rtlCol="0" anchor="ctr">
            <a:spAutoFit/>
          </a:bodyPr>
          <a:lstStyle/>
          <a:p>
            <a:pPr marL="0" indent="0">
              <a:lnSpc>
                <a:spcPct val="150000"/>
              </a:lnSpc>
              <a:buNone/>
            </a:pPr>
            <a:r>
              <a:rPr lang="en-US" sz="1200" dirty="0" err="1">
                <a:latin typeface="Noto Sans" pitchFamily="34" charset="0"/>
                <a:ea typeface="Noto Sans" pitchFamily="34" charset="-122"/>
                <a:cs typeface="Noto Sans" pitchFamily="34" charset="-120"/>
              </a:rPr>
              <a:t>Tecniche</a:t>
            </a:r>
            <a:r>
              <a:rPr lang="en-US" sz="1200" dirty="0">
                <a:latin typeface="Noto Sans" pitchFamily="34" charset="0"/>
                <a:ea typeface="Noto Sans" pitchFamily="34" charset="-122"/>
                <a:cs typeface="Noto Sans" pitchFamily="34" charset="-120"/>
              </a:rPr>
              <a:t> per rimuovere o mascherare identificatori personali nei dataset, riducendo il rischio di identificazione degli individui. </a:t>
            </a:r>
            <a:endParaRPr lang="en-US" sz="1200" dirty="0"/>
          </a:p>
        </p:txBody>
      </p:sp>
      <p:pic>
        <p:nvPicPr>
          <p:cNvPr id="11" name="Image 3" descr="preencoded.png"/>
          <p:cNvPicPr>
            <a:picLocks noChangeAspect="1"/>
          </p:cNvPicPr>
          <p:nvPr/>
        </p:nvPicPr>
        <p:blipFill>
          <a:blip r:embed="rId6"/>
          <a:stretch>
            <a:fillRect/>
          </a:stretch>
        </p:blipFill>
        <p:spPr>
          <a:xfrm>
            <a:off x="428625" y="3773030"/>
            <a:ext cx="100013" cy="114300"/>
          </a:xfrm>
          <a:prstGeom prst="rect">
            <a:avLst/>
          </a:prstGeom>
        </p:spPr>
      </p:pic>
      <p:sp>
        <p:nvSpPr>
          <p:cNvPr id="12" name="Text 6"/>
          <p:cNvSpPr/>
          <p:nvPr/>
        </p:nvSpPr>
        <p:spPr>
          <a:xfrm>
            <a:off x="635794" y="3691789"/>
            <a:ext cx="1354538" cy="248209"/>
          </a:xfrm>
          <a:prstGeom prst="rect">
            <a:avLst/>
          </a:prstGeom>
          <a:noFill/>
          <a:ln/>
        </p:spPr>
        <p:txBody>
          <a:bodyPr wrap="none" lIns="0" tIns="0" rIns="0" bIns="0" rtlCol="0" anchor="ctr">
            <a:spAutoFit/>
          </a:bodyPr>
          <a:lstStyle/>
          <a:p>
            <a:pPr marL="0" indent="0">
              <a:lnSpc>
                <a:spcPct val="150000"/>
              </a:lnSpc>
              <a:buNone/>
            </a:pPr>
            <a:r>
              <a:rPr lang="en-US" sz="1200" b="1" dirty="0">
                <a:latin typeface="Noto Sans" pitchFamily="34" charset="0"/>
                <a:ea typeface="Noto Sans" pitchFamily="34" charset="-122"/>
                <a:cs typeface="Noto Sans" pitchFamily="34" charset="-120"/>
              </a:rPr>
              <a:t>Privacy by Design</a:t>
            </a:r>
            <a:endParaRPr lang="en-US" sz="1200" dirty="0"/>
          </a:p>
        </p:txBody>
      </p:sp>
      <p:sp>
        <p:nvSpPr>
          <p:cNvPr id="13" name="Text 7"/>
          <p:cNvSpPr/>
          <p:nvPr/>
        </p:nvSpPr>
        <p:spPr>
          <a:xfrm>
            <a:off x="650081" y="3976137"/>
            <a:ext cx="5154109" cy="802207"/>
          </a:xfrm>
          <a:prstGeom prst="rect">
            <a:avLst/>
          </a:prstGeom>
          <a:noFill/>
          <a:ln/>
        </p:spPr>
        <p:txBody>
          <a:bodyPr wrap="square" lIns="0" tIns="0" rIns="0" bIns="0" rtlCol="0" anchor="ctr">
            <a:spAutoFit/>
          </a:bodyPr>
          <a:lstStyle/>
          <a:p>
            <a:pPr marL="0" indent="0">
              <a:lnSpc>
                <a:spcPct val="150000"/>
              </a:lnSpc>
              <a:buNone/>
            </a:pPr>
            <a:r>
              <a:rPr lang="en-US" sz="1200" dirty="0" err="1">
                <a:latin typeface="Noto Sans" pitchFamily="34" charset="0"/>
                <a:ea typeface="Noto Sans" pitchFamily="34" charset="-122"/>
                <a:cs typeface="Noto Sans" pitchFamily="34" charset="-120"/>
              </a:rPr>
              <a:t>Integrare</a:t>
            </a:r>
            <a:r>
              <a:rPr lang="en-US" sz="1200" dirty="0">
                <a:latin typeface="Noto Sans" pitchFamily="34" charset="0"/>
                <a:ea typeface="Noto Sans" pitchFamily="34" charset="-122"/>
                <a:cs typeface="Noto Sans" pitchFamily="34" charset="-120"/>
              </a:rPr>
              <a:t> considerazioni sulla privacy fin dalle prime fasi di progettazione dei sistemi AI, non come funzionalità aggiunta successivamente. </a:t>
            </a:r>
            <a:endParaRPr lang="en-US"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D80FB-D28E-3D1C-6726-17390E03203F}"/>
            </a:ext>
          </a:extLst>
        </p:cNvPr>
        <p:cNvGrpSpPr/>
        <p:nvPr/>
      </p:nvGrpSpPr>
      <p:grpSpPr>
        <a:xfrm>
          <a:off x="0" y="0"/>
          <a:ext cx="0" cy="0"/>
          <a:chOff x="0" y="0"/>
          <a:chExt cx="0" cy="0"/>
        </a:xfrm>
      </p:grpSpPr>
      <p:sp>
        <p:nvSpPr>
          <p:cNvPr id="3" name="Rettangolo 2">
            <a:extLst>
              <a:ext uri="{FF2B5EF4-FFF2-40B4-BE49-F238E27FC236}">
                <a16:creationId xmlns:a16="http://schemas.microsoft.com/office/drawing/2014/main" id="{338F9A90-3100-7917-7295-B7763C740696}"/>
              </a:ext>
            </a:extLst>
          </p:cNvPr>
          <p:cNvSpPr/>
          <p:nvPr/>
        </p:nvSpPr>
        <p:spPr>
          <a:xfrm>
            <a:off x="1170432" y="3145536"/>
            <a:ext cx="4649216" cy="434848"/>
          </a:xfrm>
          <a:prstGeom prst="rect">
            <a:avLst/>
          </a:prstGeom>
          <a:solidFill>
            <a:schemeClr val="accent5">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E869BCB5-7CDB-AF79-E50B-B7298D35F44F}"/>
              </a:ext>
            </a:extLst>
          </p:cNvPr>
          <p:cNvSpPr txBox="1"/>
          <p:nvPr/>
        </p:nvSpPr>
        <p:spPr>
          <a:xfrm>
            <a:off x="849376" y="1141984"/>
            <a:ext cx="5052986" cy="3082447"/>
          </a:xfrm>
          <a:prstGeom prst="rect">
            <a:avLst/>
          </a:prstGeom>
          <a:noFill/>
        </p:spPr>
        <p:txBody>
          <a:bodyPr wrap="none" rtlCol="0">
            <a:spAutoFit/>
          </a:bodyPr>
          <a:lstStyle/>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BIAS e FAIRNESS</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INTERPRETABILITA’ e SPIEGABILITA’</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PRIVACY e PROTEZIONE DEI DATI</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RESPONSABILITA’ e ACCOUNTABILITY</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REPORTING e TRASPARENZA</a:t>
            </a:r>
            <a:endParaRPr lang="en-US" sz="200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CasellaDiTesto 11">
            <a:extLst>
              <a:ext uri="{FF2B5EF4-FFF2-40B4-BE49-F238E27FC236}">
                <a16:creationId xmlns:a16="http://schemas.microsoft.com/office/drawing/2014/main" id="{54119EA8-CB58-190C-79AE-4DFFA77231DC}"/>
              </a:ext>
            </a:extLst>
          </p:cNvPr>
          <p:cNvSpPr txBox="1"/>
          <p:nvPr/>
        </p:nvSpPr>
        <p:spPr>
          <a:xfrm>
            <a:off x="1406711" y="184912"/>
            <a:ext cx="6330579" cy="593817"/>
          </a:xfrm>
          <a:prstGeom prst="rect">
            <a:avLst/>
          </a:prstGeom>
          <a:noFill/>
        </p:spPr>
        <p:txBody>
          <a:bodyPr wrap="none" rtlCol="0">
            <a:spAutoFit/>
          </a:bodyPr>
          <a:lstStyle/>
          <a:p>
            <a:pPr>
              <a:lnSpc>
                <a:spcPct val="200000"/>
              </a:lnSpc>
            </a:pPr>
            <a:r>
              <a:rPr lang="it-IT" sz="1900" b="1" dirty="0">
                <a:latin typeface="Noto Sans" panose="020B0502040504020204" pitchFamily="34" charset="0"/>
                <a:ea typeface="Noto Sans" panose="020B0502040504020204" pitchFamily="34" charset="0"/>
                <a:cs typeface="Noto Sans" panose="020B0502040504020204" pitchFamily="34" charset="0"/>
              </a:rPr>
              <a:t>Aspetti della Governance da tenere sotto controllo</a:t>
            </a:r>
            <a:endParaRPr lang="en-US" sz="1900" b="1"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318855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7170" name="Picture 2" descr="Line art in bianco e nero, giudice del martello di schizzo. illustrazione  vettoriale | Vettore Premium">
            <a:extLst>
              <a:ext uri="{FF2B5EF4-FFF2-40B4-BE49-F238E27FC236}">
                <a16:creationId xmlns:a16="http://schemas.microsoft.com/office/drawing/2014/main" id="{684E76A2-8156-8CA3-B9AB-8047619431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86" t="19766" r="9029" b="20561"/>
          <a:stretch>
            <a:fillRect/>
          </a:stretch>
        </p:blipFill>
        <p:spPr bwMode="auto">
          <a:xfrm>
            <a:off x="6166252" y="2963343"/>
            <a:ext cx="2898844" cy="2115108"/>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p:cNvSpPr/>
          <p:nvPr/>
        </p:nvSpPr>
        <p:spPr>
          <a:xfrm>
            <a:off x="2883942" y="278750"/>
            <a:ext cx="3376116" cy="311624"/>
          </a:xfrm>
          <a:prstGeom prst="rect">
            <a:avLst/>
          </a:prstGeom>
          <a:noFill/>
          <a:ln/>
        </p:spPr>
        <p:txBody>
          <a:bodyPr wrap="none" lIns="0" tIns="0" rIns="0" bIns="0" rtlCol="0" anchor="ctr">
            <a:spAutoFit/>
          </a:bodyPr>
          <a:lstStyle/>
          <a:p>
            <a:pPr marL="0" indent="0" algn="ctr">
              <a:buNone/>
            </a:pPr>
            <a:r>
              <a:rPr lang="en-US" sz="2025" b="1" dirty="0">
                <a:latin typeface="Inter" pitchFamily="34" charset="0"/>
                <a:ea typeface="Inter" pitchFamily="34" charset="-122"/>
                <a:cs typeface="Inter" pitchFamily="34" charset="-120"/>
              </a:rPr>
              <a:t>Responsabilità e Accountability</a:t>
            </a:r>
            <a:endParaRPr lang="en-US" sz="2025" dirty="0"/>
          </a:p>
        </p:txBody>
      </p:sp>
      <p:sp>
        <p:nvSpPr>
          <p:cNvPr id="6" name="Text 2"/>
          <p:cNvSpPr/>
          <p:nvPr/>
        </p:nvSpPr>
        <p:spPr>
          <a:xfrm>
            <a:off x="621506" y="1647920"/>
            <a:ext cx="1817805" cy="200055"/>
          </a:xfrm>
          <a:prstGeom prst="rect">
            <a:avLst/>
          </a:prstGeom>
          <a:noFill/>
          <a:ln/>
        </p:spPr>
        <p:txBody>
          <a:bodyPr wrap="none" lIns="0" tIns="0" rIns="0" bIns="0" rtlCol="0" anchor="ctr">
            <a:spAutoFit/>
          </a:bodyPr>
          <a:lstStyle/>
          <a:p>
            <a:pPr marL="0" indent="0">
              <a:buNone/>
            </a:pPr>
            <a:r>
              <a:rPr lang="en-US" sz="1300" b="1" dirty="0">
                <a:latin typeface="Noto Sans" pitchFamily="34" charset="0"/>
                <a:ea typeface="Noto Sans" pitchFamily="34" charset="-122"/>
                <a:cs typeface="Noto Sans" pitchFamily="34" charset="-120"/>
              </a:rPr>
              <a:t>Responsabilità Legale</a:t>
            </a:r>
            <a:endParaRPr lang="en-US" sz="1300" dirty="0"/>
          </a:p>
        </p:txBody>
      </p:sp>
      <p:sp>
        <p:nvSpPr>
          <p:cNvPr id="7" name="Text 3"/>
          <p:cNvSpPr/>
          <p:nvPr/>
        </p:nvSpPr>
        <p:spPr>
          <a:xfrm>
            <a:off x="621506" y="1876599"/>
            <a:ext cx="7979722" cy="481414"/>
          </a:xfrm>
          <a:prstGeom prst="rect">
            <a:avLst/>
          </a:prstGeom>
          <a:noFill/>
          <a:ln/>
        </p:spPr>
        <p:txBody>
          <a:bodyPr wrap="square" lIns="0" tIns="0" rIns="0" bIns="0" rtlCol="0" anchor="ctr">
            <a:spAutoFit/>
          </a:bodyPr>
          <a:lstStyle/>
          <a:p>
            <a:pPr marL="0" indent="0">
              <a:lnSpc>
                <a:spcPct val="150000"/>
              </a:lnSpc>
              <a:buNone/>
            </a:pPr>
            <a:r>
              <a:rPr lang="en-US" sz="1100" dirty="0">
                <a:latin typeface="Noto Sans" pitchFamily="34" charset="0"/>
                <a:ea typeface="Noto Sans" pitchFamily="34" charset="-122"/>
                <a:cs typeface="Noto Sans" pitchFamily="34" charset="-120"/>
              </a:rPr>
              <a:t>Le organizzazioni che sviluppano e implementano sistemi AI sono legalmente responsabili delle loro azioni e decisioni, anche quando queste sono automatizzate. </a:t>
            </a:r>
            <a:endParaRPr lang="en-US" sz="1100" dirty="0"/>
          </a:p>
        </p:txBody>
      </p:sp>
      <p:pic>
        <p:nvPicPr>
          <p:cNvPr id="11" name="Image 3" descr="preencoded.png"/>
          <p:cNvPicPr>
            <a:picLocks noChangeAspect="1"/>
          </p:cNvPicPr>
          <p:nvPr/>
        </p:nvPicPr>
        <p:blipFill>
          <a:blip r:embed="rId4"/>
          <a:stretch>
            <a:fillRect/>
          </a:stretch>
        </p:blipFill>
        <p:spPr>
          <a:xfrm>
            <a:off x="445961" y="2865287"/>
            <a:ext cx="85725" cy="114300"/>
          </a:xfrm>
          <a:prstGeom prst="rect">
            <a:avLst/>
          </a:prstGeom>
        </p:spPr>
      </p:pic>
      <p:sp>
        <p:nvSpPr>
          <p:cNvPr id="12" name="Text 6"/>
          <p:cNvSpPr/>
          <p:nvPr/>
        </p:nvSpPr>
        <p:spPr>
          <a:xfrm>
            <a:off x="621506" y="2822410"/>
            <a:ext cx="1681551" cy="200055"/>
          </a:xfrm>
          <a:prstGeom prst="rect">
            <a:avLst/>
          </a:prstGeom>
          <a:noFill/>
          <a:ln/>
        </p:spPr>
        <p:txBody>
          <a:bodyPr wrap="none" lIns="0" tIns="0" rIns="0" bIns="0" rtlCol="0" anchor="ctr">
            <a:spAutoFit/>
          </a:bodyPr>
          <a:lstStyle/>
          <a:p>
            <a:pPr marL="0" indent="0">
              <a:buNone/>
            </a:pPr>
            <a:r>
              <a:rPr lang="en-US" sz="1300" b="1" dirty="0">
                <a:latin typeface="Noto Sans" pitchFamily="34" charset="0"/>
                <a:ea typeface="Noto Sans" pitchFamily="34" charset="-122"/>
                <a:cs typeface="Noto Sans" pitchFamily="34" charset="-120"/>
              </a:rPr>
              <a:t>Meccanismi di Audit</a:t>
            </a:r>
            <a:endParaRPr lang="en-US" sz="1300" dirty="0"/>
          </a:p>
        </p:txBody>
      </p:sp>
      <p:sp>
        <p:nvSpPr>
          <p:cNvPr id="13" name="Text 7"/>
          <p:cNvSpPr/>
          <p:nvPr/>
        </p:nvSpPr>
        <p:spPr>
          <a:xfrm>
            <a:off x="621506" y="3094631"/>
            <a:ext cx="5643692" cy="481414"/>
          </a:xfrm>
          <a:prstGeom prst="rect">
            <a:avLst/>
          </a:prstGeom>
          <a:noFill/>
          <a:ln/>
        </p:spPr>
        <p:txBody>
          <a:bodyPr wrap="square" lIns="0" tIns="0" rIns="0" bIns="0" rtlCol="0" anchor="ctr">
            <a:spAutoFit/>
          </a:bodyPr>
          <a:lstStyle/>
          <a:p>
            <a:pPr marL="0" indent="0">
              <a:lnSpc>
                <a:spcPct val="150000"/>
              </a:lnSpc>
              <a:buNone/>
            </a:pPr>
            <a:r>
              <a:rPr lang="en-US" sz="1100" dirty="0">
                <a:latin typeface="Noto Sans" pitchFamily="34" charset="0"/>
                <a:ea typeface="Noto Sans" pitchFamily="34" charset="-122"/>
                <a:cs typeface="Noto Sans" pitchFamily="34" charset="-120"/>
              </a:rPr>
              <a:t>E’ </a:t>
            </a:r>
            <a:r>
              <a:rPr lang="en-US" sz="1100" dirty="0" err="1">
                <a:latin typeface="Noto Sans" pitchFamily="34" charset="0"/>
                <a:ea typeface="Noto Sans" pitchFamily="34" charset="-122"/>
                <a:cs typeface="Noto Sans" pitchFamily="34" charset="-120"/>
              </a:rPr>
              <a:t>necessario</a:t>
            </a:r>
            <a:r>
              <a:rPr lang="en-US" sz="1100" dirty="0">
                <a:latin typeface="Noto Sans" pitchFamily="34" charset="0"/>
                <a:ea typeface="Noto Sans" pitchFamily="34" charset="-122"/>
                <a:cs typeface="Noto Sans" pitchFamily="34" charset="-120"/>
              </a:rPr>
              <a:t> </a:t>
            </a:r>
            <a:r>
              <a:rPr lang="en-US" sz="1100" dirty="0" err="1">
                <a:latin typeface="Noto Sans" pitchFamily="34" charset="0"/>
                <a:ea typeface="Noto Sans" pitchFamily="34" charset="-122"/>
                <a:cs typeface="Noto Sans" pitchFamily="34" charset="-120"/>
              </a:rPr>
              <a:t>implementare</a:t>
            </a:r>
            <a:r>
              <a:rPr lang="en-US" sz="1100" dirty="0">
                <a:latin typeface="Noto Sans" pitchFamily="34" charset="0"/>
                <a:ea typeface="Noto Sans" pitchFamily="34" charset="-122"/>
                <a:cs typeface="Noto Sans" pitchFamily="34" charset="-120"/>
              </a:rPr>
              <a:t> sistemi di tracciabilità e audit che documentino le decisioni prese dai modelli AI e permettano di risalire alle cause di eventuali errori. </a:t>
            </a:r>
            <a:endParaRPr lang="en-US" sz="1100" dirty="0"/>
          </a:p>
        </p:txBody>
      </p:sp>
      <p:sp>
        <p:nvSpPr>
          <p:cNvPr id="19" name="Text 6">
            <a:extLst>
              <a:ext uri="{FF2B5EF4-FFF2-40B4-BE49-F238E27FC236}">
                <a16:creationId xmlns:a16="http://schemas.microsoft.com/office/drawing/2014/main" id="{A68A23E3-DF7D-12AE-0260-666215637BA0}"/>
              </a:ext>
            </a:extLst>
          </p:cNvPr>
          <p:cNvSpPr/>
          <p:nvPr/>
        </p:nvSpPr>
        <p:spPr>
          <a:xfrm>
            <a:off x="621506" y="4002755"/>
            <a:ext cx="1601400" cy="200055"/>
          </a:xfrm>
          <a:prstGeom prst="rect">
            <a:avLst/>
          </a:prstGeom>
          <a:noFill/>
          <a:ln/>
        </p:spPr>
        <p:txBody>
          <a:bodyPr wrap="none" lIns="0" tIns="0" rIns="0" bIns="0" rtlCol="0" anchor="ctr">
            <a:spAutoFit/>
          </a:bodyPr>
          <a:lstStyle/>
          <a:p>
            <a:pPr marL="0" indent="0">
              <a:buNone/>
            </a:pPr>
            <a:r>
              <a:rPr lang="en-US" sz="1300" b="1" dirty="0" err="1">
                <a:latin typeface="Noto Sans" pitchFamily="34" charset="0"/>
                <a:ea typeface="Noto Sans" pitchFamily="34" charset="-122"/>
                <a:cs typeface="Noto Sans" pitchFamily="34" charset="-120"/>
              </a:rPr>
              <a:t>Conseguenze</a:t>
            </a:r>
            <a:r>
              <a:rPr lang="en-US" sz="1300" b="1" dirty="0">
                <a:latin typeface="Noto Sans" pitchFamily="34" charset="0"/>
                <a:ea typeface="Noto Sans" pitchFamily="34" charset="-122"/>
                <a:cs typeface="Noto Sans" pitchFamily="34" charset="-120"/>
              </a:rPr>
              <a:t> </a:t>
            </a:r>
            <a:r>
              <a:rPr lang="en-US" sz="1300" b="1" dirty="0" err="1">
                <a:latin typeface="Noto Sans" pitchFamily="34" charset="0"/>
                <a:ea typeface="Noto Sans" pitchFamily="34" charset="-122"/>
                <a:cs typeface="Noto Sans" pitchFamily="34" charset="-120"/>
              </a:rPr>
              <a:t>legali</a:t>
            </a:r>
            <a:endParaRPr lang="en-US" sz="1300" dirty="0"/>
          </a:p>
        </p:txBody>
      </p:sp>
      <p:sp>
        <p:nvSpPr>
          <p:cNvPr id="20" name="Text 7">
            <a:extLst>
              <a:ext uri="{FF2B5EF4-FFF2-40B4-BE49-F238E27FC236}">
                <a16:creationId xmlns:a16="http://schemas.microsoft.com/office/drawing/2014/main" id="{0B2E1E56-401C-8471-76E1-C391D82ED8AD}"/>
              </a:ext>
            </a:extLst>
          </p:cNvPr>
          <p:cNvSpPr/>
          <p:nvPr/>
        </p:nvSpPr>
        <p:spPr>
          <a:xfrm>
            <a:off x="621506" y="4275297"/>
            <a:ext cx="5643692" cy="480773"/>
          </a:xfrm>
          <a:prstGeom prst="rect">
            <a:avLst/>
          </a:prstGeom>
          <a:noFill/>
          <a:ln/>
        </p:spPr>
        <p:txBody>
          <a:bodyPr wrap="square" lIns="0" tIns="0" rIns="0" bIns="0" rtlCol="0" anchor="ctr">
            <a:spAutoFit/>
          </a:bodyPr>
          <a:lstStyle/>
          <a:p>
            <a:pPr marL="0" indent="0">
              <a:lnSpc>
                <a:spcPct val="150000"/>
              </a:lnSpc>
              <a:buNone/>
            </a:pPr>
            <a:r>
              <a:rPr lang="it-IT" sz="1100" dirty="0">
                <a:latin typeface="Noto Sans" pitchFamily="34" charset="0"/>
                <a:ea typeface="Noto Sans" pitchFamily="34" charset="-122"/>
                <a:cs typeface="Noto Sans" pitchFamily="34" charset="-120"/>
              </a:rPr>
              <a:t>Assicurare che esistano conseguenze in caso di errori, danni o comportamenti non etici.</a:t>
            </a:r>
          </a:p>
        </p:txBody>
      </p:sp>
      <p:sp>
        <p:nvSpPr>
          <p:cNvPr id="21" name="Rettangolo 20">
            <a:extLst>
              <a:ext uri="{FF2B5EF4-FFF2-40B4-BE49-F238E27FC236}">
                <a16:creationId xmlns:a16="http://schemas.microsoft.com/office/drawing/2014/main" id="{9FF7E559-F002-F10D-921F-1670497BCBA1}"/>
              </a:ext>
            </a:extLst>
          </p:cNvPr>
          <p:cNvSpPr/>
          <p:nvPr/>
        </p:nvSpPr>
        <p:spPr>
          <a:xfrm>
            <a:off x="509704" y="740537"/>
            <a:ext cx="8234702" cy="669618"/>
          </a:xfrm>
          <a:prstGeom prst="rect">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1"/>
          <p:cNvSpPr/>
          <p:nvPr/>
        </p:nvSpPr>
        <p:spPr>
          <a:xfrm>
            <a:off x="488824" y="751593"/>
            <a:ext cx="8276463" cy="568169"/>
          </a:xfrm>
          <a:prstGeom prst="rect">
            <a:avLst/>
          </a:prstGeom>
          <a:noFill/>
          <a:ln/>
        </p:spPr>
        <p:txBody>
          <a:bodyPr wrap="square" lIns="0" tIns="0" rIns="0" bIns="0" rtlCol="0" anchor="ctr">
            <a:spAutoFit/>
          </a:bodyPr>
          <a:lstStyle/>
          <a:p>
            <a:pPr marL="0" indent="0" algn="ctr">
              <a:lnSpc>
                <a:spcPct val="150000"/>
              </a:lnSpc>
              <a:buNone/>
            </a:pPr>
            <a:r>
              <a:rPr lang="it-IT" sz="1300" b="1" dirty="0">
                <a:latin typeface="Noto Sans" panose="020B0502040504020204" pitchFamily="34" charset="0"/>
                <a:ea typeface="Noto Sans" panose="020B0502040504020204" pitchFamily="34" charset="0"/>
                <a:cs typeface="Noto Sans" panose="020B0502040504020204" pitchFamily="34" charset="0"/>
              </a:rPr>
              <a:t>È fondamentale definire linee guida che garantiscano un’accountability chiara e verificabile, ossia una responsabilità trasparente sulle decisioni e sugli effetti generati dai sistemi automatizzati.</a:t>
            </a:r>
          </a:p>
        </p:txBody>
      </p:sp>
      <p:pic>
        <p:nvPicPr>
          <p:cNvPr id="23" name="Elemento grafico 22" descr="Giudice (maschile) con riempimento a tinta unita">
            <a:extLst>
              <a:ext uri="{FF2B5EF4-FFF2-40B4-BE49-F238E27FC236}">
                <a16:creationId xmlns:a16="http://schemas.microsoft.com/office/drawing/2014/main" id="{61B71A40-311C-56BA-3D19-433BBC104F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752" y="1671989"/>
            <a:ext cx="151915" cy="151915"/>
          </a:xfrm>
          <a:prstGeom prst="rect">
            <a:avLst/>
          </a:prstGeom>
        </p:spPr>
      </p:pic>
      <p:pic>
        <p:nvPicPr>
          <p:cNvPr id="25" name="Elemento grafico 24" descr="Martelletto con riempimento a tinta unita">
            <a:extLst>
              <a:ext uri="{FF2B5EF4-FFF2-40B4-BE49-F238E27FC236}">
                <a16:creationId xmlns:a16="http://schemas.microsoft.com/office/drawing/2014/main" id="{AD1D0346-AA9C-AC9D-1C39-E8EA100A05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7822" y="4002755"/>
            <a:ext cx="182003" cy="18200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DF63E-CAF0-E1C5-C3E6-1585F5387911}"/>
            </a:ext>
          </a:extLst>
        </p:cNvPr>
        <p:cNvGrpSpPr/>
        <p:nvPr/>
      </p:nvGrpSpPr>
      <p:grpSpPr>
        <a:xfrm>
          <a:off x="0" y="0"/>
          <a:ext cx="0" cy="0"/>
          <a:chOff x="0" y="0"/>
          <a:chExt cx="0" cy="0"/>
        </a:xfrm>
      </p:grpSpPr>
      <p:sp>
        <p:nvSpPr>
          <p:cNvPr id="3" name="Rettangolo 2">
            <a:extLst>
              <a:ext uri="{FF2B5EF4-FFF2-40B4-BE49-F238E27FC236}">
                <a16:creationId xmlns:a16="http://schemas.microsoft.com/office/drawing/2014/main" id="{1AEE7896-F505-529D-9121-435B25E4952D}"/>
              </a:ext>
            </a:extLst>
          </p:cNvPr>
          <p:cNvSpPr/>
          <p:nvPr/>
        </p:nvSpPr>
        <p:spPr>
          <a:xfrm>
            <a:off x="1170432" y="3771392"/>
            <a:ext cx="3519424" cy="434848"/>
          </a:xfrm>
          <a:prstGeom prst="rect">
            <a:avLst/>
          </a:prstGeom>
          <a:solidFill>
            <a:schemeClr val="accent5">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1B7292B6-AC65-AE15-9360-92DD5CAB5C58}"/>
              </a:ext>
            </a:extLst>
          </p:cNvPr>
          <p:cNvSpPr txBox="1"/>
          <p:nvPr/>
        </p:nvSpPr>
        <p:spPr>
          <a:xfrm>
            <a:off x="849376" y="1141984"/>
            <a:ext cx="5052986" cy="3082447"/>
          </a:xfrm>
          <a:prstGeom prst="rect">
            <a:avLst/>
          </a:prstGeom>
          <a:noFill/>
        </p:spPr>
        <p:txBody>
          <a:bodyPr wrap="none" rtlCol="0">
            <a:spAutoFit/>
          </a:bodyPr>
          <a:lstStyle/>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BIAS e FAIRNESS</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INTERPRETABILITA’ e SPIEGABILITA’</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PRIVACY e PROTEZIONE DEI DATI</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RESPONSABILITA’ e ACCOUNTABILITY</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REPORTING e TRASPARENZA</a:t>
            </a:r>
            <a:endParaRPr lang="en-US" sz="200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CasellaDiTesto 11">
            <a:extLst>
              <a:ext uri="{FF2B5EF4-FFF2-40B4-BE49-F238E27FC236}">
                <a16:creationId xmlns:a16="http://schemas.microsoft.com/office/drawing/2014/main" id="{9D456B55-658B-5743-8A3B-03194F89A562}"/>
              </a:ext>
            </a:extLst>
          </p:cNvPr>
          <p:cNvSpPr txBox="1"/>
          <p:nvPr/>
        </p:nvSpPr>
        <p:spPr>
          <a:xfrm>
            <a:off x="1406711" y="184912"/>
            <a:ext cx="6330579" cy="593817"/>
          </a:xfrm>
          <a:prstGeom prst="rect">
            <a:avLst/>
          </a:prstGeom>
          <a:noFill/>
        </p:spPr>
        <p:txBody>
          <a:bodyPr wrap="none" rtlCol="0">
            <a:spAutoFit/>
          </a:bodyPr>
          <a:lstStyle/>
          <a:p>
            <a:pPr>
              <a:lnSpc>
                <a:spcPct val="200000"/>
              </a:lnSpc>
            </a:pPr>
            <a:r>
              <a:rPr lang="it-IT" sz="1900" b="1" dirty="0">
                <a:latin typeface="Noto Sans" panose="020B0502040504020204" pitchFamily="34" charset="0"/>
                <a:ea typeface="Noto Sans" panose="020B0502040504020204" pitchFamily="34" charset="0"/>
                <a:cs typeface="Noto Sans" panose="020B0502040504020204" pitchFamily="34" charset="0"/>
              </a:rPr>
              <a:t>Aspetti della Governance da tenere sotto controllo</a:t>
            </a:r>
            <a:endParaRPr lang="en-US" sz="1900" b="1"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350261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3" name="Text 0"/>
          <p:cNvSpPr/>
          <p:nvPr/>
        </p:nvSpPr>
        <p:spPr>
          <a:xfrm>
            <a:off x="3270425" y="349183"/>
            <a:ext cx="2603149" cy="311624"/>
          </a:xfrm>
          <a:prstGeom prst="rect">
            <a:avLst/>
          </a:prstGeom>
          <a:noFill/>
          <a:ln/>
        </p:spPr>
        <p:txBody>
          <a:bodyPr wrap="none" lIns="0" tIns="0" rIns="0" bIns="0" rtlCol="0" anchor="ctr">
            <a:spAutoFit/>
          </a:bodyPr>
          <a:lstStyle/>
          <a:p>
            <a:pPr marL="0" indent="0" algn="ctr">
              <a:buNone/>
            </a:pPr>
            <a:r>
              <a:rPr lang="en-US" sz="2025" b="1" dirty="0">
                <a:latin typeface="Inter" pitchFamily="34" charset="0"/>
                <a:ea typeface="Inter" pitchFamily="34" charset="-122"/>
                <a:cs typeface="Inter" pitchFamily="34" charset="-120"/>
              </a:rPr>
              <a:t>Reporting e Trasparenza</a:t>
            </a:r>
            <a:endParaRPr lang="en-US" sz="2025" dirty="0"/>
          </a:p>
        </p:txBody>
      </p:sp>
      <p:sp>
        <p:nvSpPr>
          <p:cNvPr id="4" name="Text 1"/>
          <p:cNvSpPr/>
          <p:nvPr/>
        </p:nvSpPr>
        <p:spPr>
          <a:xfrm>
            <a:off x="428625" y="1027883"/>
            <a:ext cx="4343400" cy="571503"/>
          </a:xfrm>
          <a:prstGeom prst="rect">
            <a:avLst/>
          </a:prstGeom>
          <a:noFill/>
          <a:ln/>
        </p:spPr>
        <p:txBody>
          <a:bodyPr wrap="square" lIns="0" tIns="0" rIns="0" bIns="0" rtlCol="0" anchor="ctr">
            <a:spAutoFit/>
          </a:bodyPr>
          <a:lstStyle/>
          <a:p>
            <a:pPr marL="0" indent="0">
              <a:buNone/>
            </a:pPr>
            <a:r>
              <a:rPr lang="en-US" sz="1238" dirty="0">
                <a:latin typeface="Noto Sans" pitchFamily="34" charset="0"/>
                <a:ea typeface="Noto Sans" pitchFamily="34" charset="-122"/>
                <a:cs typeface="Noto Sans" pitchFamily="34" charset="-120"/>
              </a:rPr>
              <a:t>La documentazione completa e trasparente dei sistemi AI è fondamentale per costruire fiducia, facilitare la collaborazione e garantire la conformità normativa. </a:t>
            </a:r>
            <a:endParaRPr lang="en-US" sz="1238" dirty="0"/>
          </a:p>
        </p:txBody>
      </p:sp>
      <p:pic>
        <p:nvPicPr>
          <p:cNvPr id="5" name="Image 1" descr="preencoded.png"/>
          <p:cNvPicPr>
            <a:picLocks noChangeAspect="1"/>
          </p:cNvPicPr>
          <p:nvPr/>
        </p:nvPicPr>
        <p:blipFill>
          <a:blip r:embed="rId3"/>
          <a:stretch>
            <a:fillRect/>
          </a:stretch>
        </p:blipFill>
        <p:spPr>
          <a:xfrm>
            <a:off x="428625" y="1886530"/>
            <a:ext cx="128588" cy="114300"/>
          </a:xfrm>
          <a:prstGeom prst="rect">
            <a:avLst/>
          </a:prstGeom>
        </p:spPr>
      </p:pic>
      <p:sp>
        <p:nvSpPr>
          <p:cNvPr id="6" name="Text 2"/>
          <p:cNvSpPr/>
          <p:nvPr/>
        </p:nvSpPr>
        <p:spPr>
          <a:xfrm>
            <a:off x="664369" y="1837060"/>
            <a:ext cx="952184" cy="184666"/>
          </a:xfrm>
          <a:prstGeom prst="rect">
            <a:avLst/>
          </a:prstGeom>
          <a:noFill/>
          <a:ln/>
        </p:spPr>
        <p:txBody>
          <a:bodyPr wrap="none" lIns="0" tIns="0" rIns="0" bIns="0" rtlCol="0" anchor="ctr">
            <a:spAutoFit/>
          </a:bodyPr>
          <a:lstStyle/>
          <a:p>
            <a:pPr marL="0" indent="0">
              <a:buNone/>
            </a:pPr>
            <a:r>
              <a:rPr lang="en-US" sz="1200" b="1" dirty="0">
                <a:latin typeface="Noto Sans" pitchFamily="34" charset="0"/>
                <a:ea typeface="Noto Sans" pitchFamily="34" charset="-122"/>
                <a:cs typeface="Noto Sans" pitchFamily="34" charset="-120"/>
              </a:rPr>
              <a:t>Model Cards</a:t>
            </a:r>
            <a:endParaRPr lang="en-US" sz="1200" dirty="0"/>
          </a:p>
        </p:txBody>
      </p:sp>
      <p:sp>
        <p:nvSpPr>
          <p:cNvPr id="7" name="Text 3"/>
          <p:cNvSpPr/>
          <p:nvPr/>
        </p:nvSpPr>
        <p:spPr>
          <a:xfrm>
            <a:off x="664369" y="2088378"/>
            <a:ext cx="4107656" cy="507831"/>
          </a:xfrm>
          <a:prstGeom prst="rect">
            <a:avLst/>
          </a:prstGeom>
          <a:noFill/>
          <a:ln/>
        </p:spPr>
        <p:txBody>
          <a:bodyPr wrap="square" lIns="0" tIns="0" rIns="0" bIns="0" rtlCol="0" anchor="ctr">
            <a:spAutoFit/>
          </a:bodyPr>
          <a:lstStyle/>
          <a:p>
            <a:pPr marL="0" indent="0">
              <a:buNone/>
            </a:pPr>
            <a:r>
              <a:rPr lang="en-US" sz="1100" dirty="0" err="1">
                <a:latin typeface="Noto Sans" pitchFamily="34" charset="0"/>
                <a:ea typeface="Noto Sans" pitchFamily="34" charset="-122"/>
                <a:cs typeface="Noto Sans" pitchFamily="34" charset="-120"/>
              </a:rPr>
              <a:t>Documenti</a:t>
            </a:r>
            <a:r>
              <a:rPr lang="en-US" sz="1100" dirty="0">
                <a:latin typeface="Noto Sans" pitchFamily="34" charset="0"/>
                <a:ea typeface="Noto Sans" pitchFamily="34" charset="-122"/>
                <a:cs typeface="Noto Sans" pitchFamily="34" charset="-120"/>
              </a:rPr>
              <a:t> standardizzati che descrivono le caratteristiche chiave di un modello AI, inclusi scopo, prestazioni, limitazioni, considerazioni etiche e casi d'uso previsti. </a:t>
            </a:r>
            <a:endParaRPr lang="en-US" sz="1100" dirty="0"/>
          </a:p>
        </p:txBody>
      </p:sp>
      <p:pic>
        <p:nvPicPr>
          <p:cNvPr id="8" name="Image 2" descr="preencoded.png"/>
          <p:cNvPicPr>
            <a:picLocks noChangeAspect="1"/>
          </p:cNvPicPr>
          <p:nvPr/>
        </p:nvPicPr>
        <p:blipFill>
          <a:blip r:embed="rId4"/>
          <a:stretch>
            <a:fillRect/>
          </a:stretch>
        </p:blipFill>
        <p:spPr>
          <a:xfrm>
            <a:off x="428625" y="2921087"/>
            <a:ext cx="114300" cy="114300"/>
          </a:xfrm>
          <a:prstGeom prst="rect">
            <a:avLst/>
          </a:prstGeom>
        </p:spPr>
      </p:pic>
      <p:sp>
        <p:nvSpPr>
          <p:cNvPr id="9" name="Text 4"/>
          <p:cNvSpPr/>
          <p:nvPr/>
        </p:nvSpPr>
        <p:spPr>
          <a:xfrm>
            <a:off x="650081" y="2871617"/>
            <a:ext cx="872034" cy="184666"/>
          </a:xfrm>
          <a:prstGeom prst="rect">
            <a:avLst/>
          </a:prstGeom>
          <a:noFill/>
          <a:ln/>
        </p:spPr>
        <p:txBody>
          <a:bodyPr wrap="none" lIns="0" tIns="0" rIns="0" bIns="0" rtlCol="0" anchor="ctr">
            <a:spAutoFit/>
          </a:bodyPr>
          <a:lstStyle/>
          <a:p>
            <a:pPr marL="0" indent="0">
              <a:buNone/>
            </a:pPr>
            <a:r>
              <a:rPr lang="en-US" sz="1200" b="1" dirty="0">
                <a:latin typeface="Noto Sans" pitchFamily="34" charset="0"/>
                <a:ea typeface="Noto Sans" pitchFamily="34" charset="-122"/>
                <a:cs typeface="Noto Sans" pitchFamily="34" charset="-120"/>
              </a:rPr>
              <a:t>Datasheets</a:t>
            </a:r>
            <a:endParaRPr lang="en-US" sz="1200" dirty="0"/>
          </a:p>
        </p:txBody>
      </p:sp>
      <p:sp>
        <p:nvSpPr>
          <p:cNvPr id="10" name="Text 5"/>
          <p:cNvSpPr/>
          <p:nvPr/>
        </p:nvSpPr>
        <p:spPr>
          <a:xfrm>
            <a:off x="650081" y="3122935"/>
            <a:ext cx="4121944" cy="507831"/>
          </a:xfrm>
          <a:prstGeom prst="rect">
            <a:avLst/>
          </a:prstGeom>
          <a:noFill/>
          <a:ln/>
        </p:spPr>
        <p:txBody>
          <a:bodyPr wrap="square" lIns="0" tIns="0" rIns="0" bIns="0" rtlCol="0" anchor="ctr">
            <a:spAutoFit/>
          </a:bodyPr>
          <a:lstStyle/>
          <a:p>
            <a:pPr marL="0" indent="0">
              <a:buNone/>
            </a:pPr>
            <a:r>
              <a:rPr lang="en-US" sz="1100" dirty="0" err="1">
                <a:latin typeface="Noto Sans" pitchFamily="34" charset="0"/>
                <a:ea typeface="Noto Sans" pitchFamily="34" charset="-122"/>
                <a:cs typeface="Noto Sans" pitchFamily="34" charset="-120"/>
              </a:rPr>
              <a:t>Documentazione</a:t>
            </a:r>
            <a:r>
              <a:rPr lang="en-US" sz="1100" dirty="0">
                <a:latin typeface="Noto Sans" pitchFamily="34" charset="0"/>
                <a:ea typeface="Noto Sans" pitchFamily="34" charset="-122"/>
                <a:cs typeface="Noto Sans" pitchFamily="34" charset="-120"/>
              </a:rPr>
              <a:t> dettagliata dei dataset utilizzati, che include informazioni su raccolta, preprocessing, </a:t>
            </a:r>
            <a:r>
              <a:rPr lang="en-US" sz="1100" dirty="0" err="1">
                <a:latin typeface="Noto Sans" pitchFamily="34" charset="0"/>
                <a:ea typeface="Noto Sans" pitchFamily="34" charset="-122"/>
                <a:cs typeface="Noto Sans" pitchFamily="34" charset="-120"/>
              </a:rPr>
              <a:t>potenziali</a:t>
            </a:r>
            <a:r>
              <a:rPr lang="en-US" sz="1100" dirty="0">
                <a:latin typeface="Noto Sans" pitchFamily="34" charset="0"/>
                <a:ea typeface="Noto Sans" pitchFamily="34" charset="-122"/>
                <a:cs typeface="Noto Sans" pitchFamily="34" charset="-120"/>
              </a:rPr>
              <a:t> bias e limitazioni. </a:t>
            </a:r>
            <a:endParaRPr lang="en-US" sz="1100" dirty="0"/>
          </a:p>
        </p:txBody>
      </p:sp>
      <p:pic>
        <p:nvPicPr>
          <p:cNvPr id="11" name="Image 3" descr="preencoded.png"/>
          <p:cNvPicPr>
            <a:picLocks noChangeAspect="1"/>
          </p:cNvPicPr>
          <p:nvPr/>
        </p:nvPicPr>
        <p:blipFill>
          <a:blip r:embed="rId5"/>
          <a:stretch>
            <a:fillRect/>
          </a:stretch>
        </p:blipFill>
        <p:spPr>
          <a:xfrm>
            <a:off x="428625" y="4028796"/>
            <a:ext cx="128588" cy="114300"/>
          </a:xfrm>
          <a:prstGeom prst="rect">
            <a:avLst/>
          </a:prstGeom>
        </p:spPr>
      </p:pic>
      <p:sp>
        <p:nvSpPr>
          <p:cNvPr id="12" name="Text 6"/>
          <p:cNvSpPr/>
          <p:nvPr/>
        </p:nvSpPr>
        <p:spPr>
          <a:xfrm>
            <a:off x="664369" y="3979326"/>
            <a:ext cx="1452321" cy="184666"/>
          </a:xfrm>
          <a:prstGeom prst="rect">
            <a:avLst/>
          </a:prstGeom>
          <a:noFill/>
          <a:ln/>
        </p:spPr>
        <p:txBody>
          <a:bodyPr wrap="none" lIns="0" tIns="0" rIns="0" bIns="0" rtlCol="0" anchor="ctr">
            <a:spAutoFit/>
          </a:bodyPr>
          <a:lstStyle/>
          <a:p>
            <a:pPr marL="0" indent="0">
              <a:buNone/>
            </a:pPr>
            <a:r>
              <a:rPr lang="en-US" sz="1200" b="1" dirty="0">
                <a:latin typeface="Noto Sans" pitchFamily="34" charset="0"/>
                <a:ea typeface="Noto Sans" pitchFamily="34" charset="-122"/>
                <a:cs typeface="Noto Sans" pitchFamily="34" charset="-120"/>
              </a:rPr>
              <a:t>Registri di Impatto</a:t>
            </a:r>
            <a:endParaRPr lang="en-US" sz="1200" dirty="0"/>
          </a:p>
        </p:txBody>
      </p:sp>
      <p:sp>
        <p:nvSpPr>
          <p:cNvPr id="13" name="Text 7"/>
          <p:cNvSpPr/>
          <p:nvPr/>
        </p:nvSpPr>
        <p:spPr>
          <a:xfrm>
            <a:off x="664369" y="4230644"/>
            <a:ext cx="4107656" cy="507831"/>
          </a:xfrm>
          <a:prstGeom prst="rect">
            <a:avLst/>
          </a:prstGeom>
          <a:noFill/>
          <a:ln/>
        </p:spPr>
        <p:txBody>
          <a:bodyPr wrap="square" lIns="0" tIns="0" rIns="0" bIns="0" rtlCol="0" anchor="ctr">
            <a:spAutoFit/>
          </a:bodyPr>
          <a:lstStyle/>
          <a:p>
            <a:pPr marL="0" indent="0">
              <a:buNone/>
            </a:pPr>
            <a:r>
              <a:rPr lang="en-US" sz="1100" dirty="0" err="1">
                <a:latin typeface="Noto Sans" pitchFamily="34" charset="0"/>
                <a:ea typeface="Noto Sans" pitchFamily="34" charset="-122"/>
                <a:cs typeface="Noto Sans" pitchFamily="34" charset="-120"/>
              </a:rPr>
              <a:t>Documentazione</a:t>
            </a:r>
            <a:r>
              <a:rPr lang="en-US" sz="1100" dirty="0">
                <a:latin typeface="Noto Sans" pitchFamily="34" charset="0"/>
                <a:ea typeface="Noto Sans" pitchFamily="34" charset="-122"/>
                <a:cs typeface="Noto Sans" pitchFamily="34" charset="-120"/>
              </a:rPr>
              <a:t> che valuta l'impatto potenziale dei sistemi AI su individui, gruppi e società, identificando rischi e misure di mitigazione. </a:t>
            </a:r>
            <a:endParaRPr lang="en-US" sz="1100" dirty="0"/>
          </a:p>
        </p:txBody>
      </p:sp>
      <p:pic>
        <p:nvPicPr>
          <p:cNvPr id="14" name="Image 4" descr="preencoded.png"/>
          <p:cNvPicPr>
            <a:picLocks noChangeAspect="1"/>
          </p:cNvPicPr>
          <p:nvPr/>
        </p:nvPicPr>
        <p:blipFill>
          <a:blip r:embed="rId6"/>
          <a:stretch>
            <a:fillRect/>
          </a:stretch>
        </p:blipFill>
        <p:spPr>
          <a:xfrm>
            <a:off x="5450681" y="1719211"/>
            <a:ext cx="3214688" cy="21225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3" name="Text 0"/>
          <p:cNvSpPr/>
          <p:nvPr/>
        </p:nvSpPr>
        <p:spPr>
          <a:xfrm>
            <a:off x="3426338" y="334682"/>
            <a:ext cx="2291333" cy="419217"/>
          </a:xfrm>
          <a:prstGeom prst="rect">
            <a:avLst/>
          </a:prstGeom>
          <a:noFill/>
          <a:ln/>
        </p:spPr>
        <p:txBody>
          <a:bodyPr wrap="none" lIns="0" tIns="0" rIns="0" bIns="0" rtlCol="0" anchor="ctr">
            <a:spAutoFit/>
          </a:bodyPr>
          <a:lstStyle/>
          <a:p>
            <a:pPr marL="0" indent="0" algn="ctr">
              <a:lnSpc>
                <a:spcPct val="150000"/>
              </a:lnSpc>
              <a:buNone/>
            </a:pPr>
            <a:r>
              <a:rPr lang="en-US" sz="2025" b="1" dirty="0" err="1">
                <a:latin typeface="Inter" pitchFamily="34" charset="0"/>
                <a:ea typeface="Inter" pitchFamily="34" charset="-122"/>
                <a:cs typeface="Inter" pitchFamily="34" charset="-120"/>
              </a:rPr>
              <a:t>Scenari</a:t>
            </a:r>
            <a:r>
              <a:rPr lang="en-US" sz="2025" b="1" dirty="0">
                <a:latin typeface="Inter" pitchFamily="34" charset="0"/>
                <a:ea typeface="Inter" pitchFamily="34" charset="-122"/>
                <a:cs typeface="Inter" pitchFamily="34" charset="-120"/>
              </a:rPr>
              <a:t> al alto </a:t>
            </a:r>
            <a:r>
              <a:rPr lang="en-US" sz="2025" b="1" dirty="0" err="1">
                <a:latin typeface="Inter" pitchFamily="34" charset="0"/>
                <a:ea typeface="Inter" pitchFamily="34" charset="-122"/>
                <a:cs typeface="Inter" pitchFamily="34" charset="-120"/>
              </a:rPr>
              <a:t>rischio</a:t>
            </a:r>
            <a:endParaRPr lang="en-US" sz="2025" dirty="0"/>
          </a:p>
        </p:txBody>
      </p:sp>
      <p:sp>
        <p:nvSpPr>
          <p:cNvPr id="4" name="Text 1"/>
          <p:cNvSpPr/>
          <p:nvPr/>
        </p:nvSpPr>
        <p:spPr>
          <a:xfrm>
            <a:off x="428624" y="948152"/>
            <a:ext cx="8097647" cy="541880"/>
          </a:xfrm>
          <a:prstGeom prst="rect">
            <a:avLst/>
          </a:prstGeom>
          <a:noFill/>
          <a:ln/>
        </p:spPr>
        <p:txBody>
          <a:bodyPr wrap="square" lIns="0" tIns="0" rIns="0" bIns="0" rtlCol="0" anchor="ctr">
            <a:spAutoFit/>
          </a:bodyPr>
          <a:lstStyle/>
          <a:p>
            <a:pPr marL="0" indent="0">
              <a:lnSpc>
                <a:spcPct val="150000"/>
              </a:lnSpc>
              <a:buNone/>
            </a:pPr>
            <a:r>
              <a:rPr lang="en-US" sz="1238" dirty="0">
                <a:latin typeface="Noto Sans" pitchFamily="34" charset="0"/>
                <a:ea typeface="Noto Sans" pitchFamily="34" charset="-122"/>
                <a:cs typeface="Noto Sans" pitchFamily="34" charset="-120"/>
              </a:rPr>
              <a:t>Le </a:t>
            </a:r>
            <a:r>
              <a:rPr lang="en-US" sz="1238" dirty="0" err="1">
                <a:latin typeface="Noto Sans" pitchFamily="34" charset="0"/>
                <a:ea typeface="Noto Sans" pitchFamily="34" charset="-122"/>
                <a:cs typeface="Noto Sans" pitchFamily="34" charset="-120"/>
              </a:rPr>
              <a:t>decisioni</a:t>
            </a:r>
            <a:r>
              <a:rPr lang="en-US" sz="1238" dirty="0">
                <a:latin typeface="Noto Sans" pitchFamily="34" charset="0"/>
                <a:ea typeface="Noto Sans" pitchFamily="34" charset="-122"/>
                <a:cs typeface="Noto Sans" pitchFamily="34" charset="-120"/>
              </a:rPr>
              <a:t> </a:t>
            </a:r>
            <a:r>
              <a:rPr lang="en-US" sz="1238" dirty="0" err="1">
                <a:latin typeface="Noto Sans" pitchFamily="34" charset="0"/>
                <a:ea typeface="Noto Sans" pitchFamily="34" charset="-122"/>
                <a:cs typeface="Noto Sans" pitchFamily="34" charset="-120"/>
              </a:rPr>
              <a:t>automatizzate</a:t>
            </a:r>
            <a:r>
              <a:rPr lang="en-US" sz="1238" dirty="0">
                <a:latin typeface="Noto Sans" pitchFamily="34" charset="0"/>
                <a:ea typeface="Noto Sans" pitchFamily="34" charset="-122"/>
                <a:cs typeface="Noto Sans" pitchFamily="34" charset="-120"/>
              </a:rPr>
              <a:t> </a:t>
            </a:r>
            <a:r>
              <a:rPr lang="en-US" sz="1238" dirty="0" err="1">
                <a:latin typeface="Noto Sans" pitchFamily="34" charset="0"/>
                <a:ea typeface="Noto Sans" pitchFamily="34" charset="-122"/>
                <a:cs typeface="Noto Sans" pitchFamily="34" charset="-120"/>
              </a:rPr>
              <a:t>basate</a:t>
            </a:r>
            <a:r>
              <a:rPr lang="en-US" sz="1238" dirty="0">
                <a:latin typeface="Noto Sans" pitchFamily="34" charset="0"/>
                <a:ea typeface="Noto Sans" pitchFamily="34" charset="-122"/>
                <a:cs typeface="Noto Sans" pitchFamily="34" charset="-120"/>
              </a:rPr>
              <a:t> </a:t>
            </a:r>
            <a:r>
              <a:rPr lang="en-US" sz="1238" dirty="0" err="1">
                <a:latin typeface="Noto Sans" pitchFamily="34" charset="0"/>
                <a:ea typeface="Noto Sans" pitchFamily="34" charset="-122"/>
                <a:cs typeface="Noto Sans" pitchFamily="34" charset="-120"/>
              </a:rPr>
              <a:t>sull’IA</a:t>
            </a:r>
            <a:r>
              <a:rPr lang="en-US" sz="1238" dirty="0">
                <a:latin typeface="Noto Sans" pitchFamily="34" charset="0"/>
                <a:ea typeface="Noto Sans" pitchFamily="34" charset="-122"/>
                <a:cs typeface="Noto Sans" pitchFamily="34" charset="-120"/>
              </a:rPr>
              <a:t> </a:t>
            </a:r>
            <a:r>
              <a:rPr lang="en-US" sz="1238" dirty="0" err="1">
                <a:latin typeface="Noto Sans" pitchFamily="34" charset="0"/>
                <a:ea typeface="Noto Sans" pitchFamily="34" charset="-122"/>
                <a:cs typeface="Noto Sans" pitchFamily="34" charset="-120"/>
              </a:rPr>
              <a:t>possono</a:t>
            </a:r>
            <a:r>
              <a:rPr lang="en-US" sz="1238" dirty="0">
                <a:latin typeface="Noto Sans" pitchFamily="34" charset="0"/>
                <a:ea typeface="Noto Sans" pitchFamily="34" charset="-122"/>
                <a:cs typeface="Noto Sans" pitchFamily="34" charset="-120"/>
              </a:rPr>
              <a:t> avere profonde implicazioni etiche, specialmente in </a:t>
            </a:r>
            <a:r>
              <a:rPr lang="en-US" sz="1238" b="1" dirty="0">
                <a:latin typeface="Noto Sans" pitchFamily="34" charset="0"/>
                <a:ea typeface="Noto Sans" pitchFamily="34" charset="-122"/>
                <a:cs typeface="Noto Sans" pitchFamily="34" charset="-120"/>
              </a:rPr>
              <a:t>scenari ad alto rischio </a:t>
            </a:r>
            <a:r>
              <a:rPr lang="en-US" sz="1238" dirty="0">
                <a:latin typeface="Noto Sans" pitchFamily="34" charset="0"/>
                <a:ea typeface="Noto Sans" pitchFamily="34" charset="-122"/>
                <a:cs typeface="Noto Sans" pitchFamily="34" charset="-120"/>
              </a:rPr>
              <a:t>dove impattano direttamente la vita delle persone. </a:t>
            </a:r>
            <a:endParaRPr lang="en-US" sz="1238" dirty="0"/>
          </a:p>
        </p:txBody>
      </p:sp>
      <p:pic>
        <p:nvPicPr>
          <p:cNvPr id="5" name="Image 1" descr="preencoded.png"/>
          <p:cNvPicPr>
            <a:picLocks noChangeAspect="1"/>
          </p:cNvPicPr>
          <p:nvPr/>
        </p:nvPicPr>
        <p:blipFill>
          <a:blip r:embed="rId3"/>
          <a:stretch>
            <a:fillRect/>
          </a:stretch>
        </p:blipFill>
        <p:spPr>
          <a:xfrm>
            <a:off x="428625" y="1686598"/>
            <a:ext cx="100013" cy="114300"/>
          </a:xfrm>
          <a:prstGeom prst="rect">
            <a:avLst/>
          </a:prstGeom>
        </p:spPr>
      </p:pic>
      <p:sp>
        <p:nvSpPr>
          <p:cNvPr id="6" name="Text 2"/>
          <p:cNvSpPr/>
          <p:nvPr/>
        </p:nvSpPr>
        <p:spPr>
          <a:xfrm>
            <a:off x="635794" y="1605030"/>
            <a:ext cx="569067" cy="289503"/>
          </a:xfrm>
          <a:prstGeom prst="rect">
            <a:avLst/>
          </a:prstGeom>
          <a:noFill/>
          <a:ln/>
        </p:spPr>
        <p:txBody>
          <a:bodyPr wrap="square" lIns="0" tIns="0" rIns="0" bIns="0" rtlCol="0" anchor="ctr">
            <a:spAutoFit/>
          </a:bodyPr>
          <a:lstStyle/>
          <a:p>
            <a:pPr marL="0" indent="0">
              <a:lnSpc>
                <a:spcPct val="150000"/>
              </a:lnSpc>
              <a:buNone/>
            </a:pPr>
            <a:r>
              <a:rPr lang="en-US" sz="1400" b="1" dirty="0">
                <a:latin typeface="Noto Sans" pitchFamily="34" charset="0"/>
                <a:ea typeface="Noto Sans" pitchFamily="34" charset="-122"/>
                <a:cs typeface="Noto Sans" pitchFamily="34" charset="-120"/>
              </a:rPr>
              <a:t>Sanità</a:t>
            </a:r>
            <a:endParaRPr lang="en-US" sz="1400" dirty="0"/>
          </a:p>
        </p:txBody>
      </p:sp>
      <p:sp>
        <p:nvSpPr>
          <p:cNvPr id="7" name="Text 3"/>
          <p:cNvSpPr/>
          <p:nvPr/>
        </p:nvSpPr>
        <p:spPr>
          <a:xfrm>
            <a:off x="635794" y="1900078"/>
            <a:ext cx="8079581" cy="525208"/>
          </a:xfrm>
          <a:prstGeom prst="rect">
            <a:avLst/>
          </a:prstGeom>
          <a:noFill/>
          <a:ln/>
        </p:spPr>
        <p:txBody>
          <a:bodyPr wrap="square" lIns="0" tIns="0" rIns="0" bIns="0" rtlCol="0" anchor="ctr">
            <a:spAutoFit/>
          </a:bodyPr>
          <a:lstStyle/>
          <a:p>
            <a:pPr marL="0" indent="0">
              <a:lnSpc>
                <a:spcPct val="150000"/>
              </a:lnSpc>
              <a:buNone/>
            </a:pPr>
            <a:r>
              <a:rPr lang="en-US" sz="1200" dirty="0" err="1">
                <a:latin typeface="Noto Sans" pitchFamily="34" charset="0"/>
                <a:ea typeface="Noto Sans" pitchFamily="34" charset="-122"/>
                <a:cs typeface="Noto Sans" pitchFamily="34" charset="-120"/>
              </a:rPr>
              <a:t>Sistemi</a:t>
            </a:r>
            <a:r>
              <a:rPr lang="en-US" sz="1200" dirty="0">
                <a:latin typeface="Noto Sans" pitchFamily="34" charset="0"/>
                <a:ea typeface="Noto Sans" pitchFamily="34" charset="-122"/>
                <a:cs typeface="Noto Sans" pitchFamily="34" charset="-120"/>
              </a:rPr>
              <a:t> di diagnosi e triage che potrebbero discriminare in base a fattori socioeconomici o demografici, influenzando l'accesso alle cure e la qualità del trattamento. </a:t>
            </a:r>
            <a:endParaRPr lang="en-US" sz="1200" dirty="0"/>
          </a:p>
        </p:txBody>
      </p:sp>
      <p:pic>
        <p:nvPicPr>
          <p:cNvPr id="8" name="Image 2" descr="preencoded.png"/>
          <p:cNvPicPr>
            <a:picLocks noChangeAspect="1"/>
          </p:cNvPicPr>
          <p:nvPr/>
        </p:nvPicPr>
        <p:blipFill>
          <a:blip r:embed="rId4"/>
          <a:stretch>
            <a:fillRect/>
          </a:stretch>
        </p:blipFill>
        <p:spPr>
          <a:xfrm>
            <a:off x="428625" y="2765859"/>
            <a:ext cx="114300" cy="114300"/>
          </a:xfrm>
          <a:prstGeom prst="rect">
            <a:avLst/>
          </a:prstGeom>
        </p:spPr>
      </p:pic>
      <p:sp>
        <p:nvSpPr>
          <p:cNvPr id="9" name="Text 4"/>
          <p:cNvSpPr/>
          <p:nvPr/>
        </p:nvSpPr>
        <p:spPr>
          <a:xfrm>
            <a:off x="650081" y="2663971"/>
            <a:ext cx="1729641" cy="289503"/>
          </a:xfrm>
          <a:prstGeom prst="rect">
            <a:avLst/>
          </a:prstGeom>
          <a:noFill/>
          <a:ln/>
        </p:spPr>
        <p:txBody>
          <a:bodyPr wrap="square" lIns="0" tIns="0" rIns="0" bIns="0" rtlCol="0" anchor="ctr">
            <a:spAutoFit/>
          </a:bodyPr>
          <a:lstStyle/>
          <a:p>
            <a:pPr marL="0" indent="0">
              <a:lnSpc>
                <a:spcPct val="150000"/>
              </a:lnSpc>
              <a:buNone/>
            </a:pPr>
            <a:r>
              <a:rPr lang="en-US" sz="1400" b="1" dirty="0">
                <a:latin typeface="Noto Sans" pitchFamily="34" charset="0"/>
                <a:ea typeface="Noto Sans" pitchFamily="34" charset="-122"/>
                <a:cs typeface="Noto Sans" pitchFamily="34" charset="-120"/>
              </a:rPr>
              <a:t>Sistema Giudiziario</a:t>
            </a:r>
            <a:endParaRPr lang="en-US" sz="1400" dirty="0"/>
          </a:p>
        </p:txBody>
      </p:sp>
      <p:sp>
        <p:nvSpPr>
          <p:cNvPr id="10" name="Text 5"/>
          <p:cNvSpPr/>
          <p:nvPr/>
        </p:nvSpPr>
        <p:spPr>
          <a:xfrm>
            <a:off x="650080" y="2959019"/>
            <a:ext cx="8051673" cy="525208"/>
          </a:xfrm>
          <a:prstGeom prst="rect">
            <a:avLst/>
          </a:prstGeom>
          <a:noFill/>
          <a:ln/>
        </p:spPr>
        <p:txBody>
          <a:bodyPr wrap="square" lIns="0" tIns="0" rIns="0" bIns="0" rtlCol="0" anchor="ctr">
            <a:spAutoFit/>
          </a:bodyPr>
          <a:lstStyle/>
          <a:p>
            <a:pPr marL="0" indent="0">
              <a:lnSpc>
                <a:spcPct val="150000"/>
              </a:lnSpc>
              <a:buNone/>
            </a:pPr>
            <a:r>
              <a:rPr lang="en-US" sz="1200" dirty="0" err="1">
                <a:latin typeface="Noto Sans" pitchFamily="34" charset="0"/>
                <a:ea typeface="Noto Sans" pitchFamily="34" charset="-122"/>
                <a:cs typeface="Noto Sans" pitchFamily="34" charset="-120"/>
              </a:rPr>
              <a:t>Algoritmi</a:t>
            </a:r>
            <a:r>
              <a:rPr lang="en-US" sz="1200" dirty="0">
                <a:latin typeface="Noto Sans" pitchFamily="34" charset="0"/>
                <a:ea typeface="Noto Sans" pitchFamily="34" charset="-122"/>
                <a:cs typeface="Noto Sans" pitchFamily="34" charset="-120"/>
              </a:rPr>
              <a:t> di valutazione del rischio di recidiva che possono perpetuare bias storici nel sistema giudiziario, influenzando sentenze e libertà condizionali. </a:t>
            </a:r>
            <a:endParaRPr lang="en-US" sz="1200" dirty="0"/>
          </a:p>
        </p:txBody>
      </p:sp>
      <p:pic>
        <p:nvPicPr>
          <p:cNvPr id="11" name="Image 3" descr="preencoded.png"/>
          <p:cNvPicPr>
            <a:picLocks noChangeAspect="1"/>
          </p:cNvPicPr>
          <p:nvPr/>
        </p:nvPicPr>
        <p:blipFill>
          <a:blip r:embed="rId5"/>
          <a:stretch>
            <a:fillRect/>
          </a:stretch>
        </p:blipFill>
        <p:spPr>
          <a:xfrm>
            <a:off x="428625" y="3763840"/>
            <a:ext cx="114300" cy="114300"/>
          </a:xfrm>
          <a:prstGeom prst="rect">
            <a:avLst/>
          </a:prstGeom>
        </p:spPr>
      </p:pic>
      <p:sp>
        <p:nvSpPr>
          <p:cNvPr id="12" name="Text 6"/>
          <p:cNvSpPr/>
          <p:nvPr/>
        </p:nvSpPr>
        <p:spPr>
          <a:xfrm>
            <a:off x="650081" y="3661952"/>
            <a:ext cx="1147750" cy="289503"/>
          </a:xfrm>
          <a:prstGeom prst="rect">
            <a:avLst/>
          </a:prstGeom>
          <a:noFill/>
          <a:ln/>
        </p:spPr>
        <p:txBody>
          <a:bodyPr wrap="square" lIns="0" tIns="0" rIns="0" bIns="0" rtlCol="0" anchor="ctr">
            <a:spAutoFit/>
          </a:bodyPr>
          <a:lstStyle/>
          <a:p>
            <a:pPr marL="0" indent="0">
              <a:lnSpc>
                <a:spcPct val="150000"/>
              </a:lnSpc>
              <a:buNone/>
            </a:pPr>
            <a:r>
              <a:rPr lang="en-US" sz="1400" b="1" dirty="0">
                <a:latin typeface="Noto Sans" pitchFamily="34" charset="0"/>
                <a:ea typeface="Noto Sans" pitchFamily="34" charset="-122"/>
                <a:cs typeface="Noto Sans" pitchFamily="34" charset="-120"/>
              </a:rPr>
              <a:t>Occupazione</a:t>
            </a:r>
            <a:endParaRPr lang="en-US" sz="1400" dirty="0"/>
          </a:p>
        </p:txBody>
      </p:sp>
      <p:sp>
        <p:nvSpPr>
          <p:cNvPr id="13" name="Text 7"/>
          <p:cNvSpPr/>
          <p:nvPr/>
        </p:nvSpPr>
        <p:spPr>
          <a:xfrm>
            <a:off x="650080" y="3957000"/>
            <a:ext cx="8051673" cy="525208"/>
          </a:xfrm>
          <a:prstGeom prst="rect">
            <a:avLst/>
          </a:prstGeom>
          <a:noFill/>
          <a:ln/>
        </p:spPr>
        <p:txBody>
          <a:bodyPr wrap="square" lIns="0" tIns="0" rIns="0" bIns="0" rtlCol="0" anchor="ctr">
            <a:spAutoFit/>
          </a:bodyPr>
          <a:lstStyle/>
          <a:p>
            <a:pPr marL="0" indent="0">
              <a:lnSpc>
                <a:spcPct val="150000"/>
              </a:lnSpc>
              <a:buNone/>
            </a:pPr>
            <a:r>
              <a:rPr lang="en-US" sz="1200" dirty="0" err="1">
                <a:latin typeface="Noto Sans" pitchFamily="34" charset="0"/>
                <a:ea typeface="Noto Sans" pitchFamily="34" charset="-122"/>
                <a:cs typeface="Noto Sans" pitchFamily="34" charset="-120"/>
              </a:rPr>
              <a:t>Sistemi</a:t>
            </a:r>
            <a:r>
              <a:rPr lang="en-US" sz="1200" dirty="0">
                <a:latin typeface="Noto Sans" pitchFamily="34" charset="0"/>
                <a:ea typeface="Noto Sans" pitchFamily="34" charset="-122"/>
                <a:cs typeface="Noto Sans" pitchFamily="34" charset="-120"/>
              </a:rPr>
              <a:t> di selezione del personale che potrebbero escludere candidati qualificati in base a caratteristiche non correlate alle competenze richieste per il ruolo. </a:t>
            </a:r>
            <a:endParaRPr lang="en-US" sz="1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Il concordato preventivo">
            <a:extLst>
              <a:ext uri="{FF2B5EF4-FFF2-40B4-BE49-F238E27FC236}">
                <a16:creationId xmlns:a16="http://schemas.microsoft.com/office/drawing/2014/main" id="{AA901760-B3D2-D4E9-A084-78A30FB966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091" r="23297" b="-2"/>
          <a:stretch>
            <a:fillRect/>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9">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0"/>
          <p:cNvSpPr/>
          <p:nvPr/>
        </p:nvSpPr>
        <p:spPr>
          <a:xfrm>
            <a:off x="358485" y="841772"/>
            <a:ext cx="3017520" cy="24031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b="1">
                <a:latin typeface="+mj-lt"/>
                <a:ea typeface="+mj-ea"/>
                <a:cs typeface="+mj-cs"/>
              </a:rPr>
              <a:t>Governance: il Quadro Normativo</a:t>
            </a:r>
            <a:endParaRPr lang="en-US" sz="3600">
              <a:latin typeface="+mj-lt"/>
              <a:ea typeface="+mj-ea"/>
              <a:cs typeface="+mj-cs"/>
            </a:endParaRPr>
          </a:p>
        </p:txBody>
      </p:sp>
      <p:sp>
        <p:nvSpPr>
          <p:cNvPr id="2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3" name="Text 0"/>
          <p:cNvSpPr/>
          <p:nvPr/>
        </p:nvSpPr>
        <p:spPr>
          <a:xfrm>
            <a:off x="2749387" y="396436"/>
            <a:ext cx="3645229" cy="311624"/>
          </a:xfrm>
          <a:prstGeom prst="rect">
            <a:avLst/>
          </a:prstGeom>
          <a:noFill/>
          <a:ln/>
        </p:spPr>
        <p:txBody>
          <a:bodyPr wrap="none" lIns="0" tIns="0" rIns="0" bIns="0" rtlCol="0" anchor="ctr">
            <a:spAutoFit/>
          </a:bodyPr>
          <a:lstStyle/>
          <a:p>
            <a:pPr marL="0" indent="0" algn="ctr">
              <a:buNone/>
            </a:pPr>
            <a:r>
              <a:rPr lang="en-US" sz="2025" b="1" dirty="0">
                <a:solidFill>
                  <a:srgbClr val="000000"/>
                </a:solidFill>
                <a:latin typeface="Inter" pitchFamily="34" charset="0"/>
                <a:ea typeface="Inter" pitchFamily="34" charset="-122"/>
                <a:cs typeface="Inter" pitchFamily="34" charset="-120"/>
              </a:rPr>
              <a:t>Governance: il Quadro Normativo</a:t>
            </a:r>
            <a:endParaRPr lang="en-US" sz="2025" dirty="0"/>
          </a:p>
        </p:txBody>
      </p:sp>
      <p:sp>
        <p:nvSpPr>
          <p:cNvPr id="4" name="Text 1"/>
          <p:cNvSpPr/>
          <p:nvPr/>
        </p:nvSpPr>
        <p:spPr>
          <a:xfrm>
            <a:off x="428624" y="977577"/>
            <a:ext cx="8085023" cy="1490280"/>
          </a:xfrm>
          <a:prstGeom prst="rect">
            <a:avLst/>
          </a:prstGeom>
          <a:noFill/>
          <a:ln/>
        </p:spPr>
        <p:txBody>
          <a:bodyPr wrap="square" lIns="0" tIns="0" rIns="0" bIns="0" rtlCol="0" anchor="ctr">
            <a:spAutoFit/>
          </a:bodyPr>
          <a:lstStyle/>
          <a:p>
            <a:pPr marL="342900" indent="-342900">
              <a:lnSpc>
                <a:spcPct val="150000"/>
              </a:lnSpc>
              <a:buBlip>
                <a:blip r:embed="rId3"/>
              </a:buBlip>
            </a:pPr>
            <a:r>
              <a:rPr lang="en-US" sz="1400" b="1" dirty="0">
                <a:solidFill>
                  <a:srgbClr val="000000"/>
                </a:solidFill>
                <a:latin typeface="Noto Sans" panose="020B0502040504020204" pitchFamily="34" charset="0"/>
                <a:ea typeface="Noto Sans" panose="020B0502040504020204" pitchFamily="34" charset="0"/>
                <a:cs typeface="Noto Sans" panose="020B0502040504020204" pitchFamily="34" charset="0"/>
              </a:rPr>
              <a:t>GDPR: </a:t>
            </a:r>
            <a:r>
              <a:rPr lang="en-US" sz="1400"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Regolamento</a:t>
            </a:r>
            <a:r>
              <a:rPr lang="en-US" sz="1400" b="1" dirty="0">
                <a:solidFill>
                  <a:srgbClr val="000000"/>
                </a:solidFill>
                <a:latin typeface="Noto Sans" panose="020B0502040504020204" pitchFamily="34" charset="0"/>
                <a:ea typeface="Noto Sans" panose="020B0502040504020204" pitchFamily="34" charset="0"/>
                <a:cs typeface="Noto Sans" panose="020B0502040504020204" pitchFamily="34" charset="0"/>
              </a:rPr>
              <a:t> Generale sulla Protezione </a:t>
            </a:r>
            <a:r>
              <a:rPr lang="en-US" sz="1400"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dei</a:t>
            </a:r>
            <a:r>
              <a:rPr lang="en-US" sz="1400" b="1" dirty="0">
                <a:solidFill>
                  <a:srgbClr val="000000"/>
                </a:solidFill>
                <a:latin typeface="Noto Sans" panose="020B0502040504020204" pitchFamily="34" charset="0"/>
                <a:ea typeface="Noto Sans" panose="020B0502040504020204" pitchFamily="34" charset="0"/>
                <a:cs typeface="Noto Sans" panose="020B0502040504020204" pitchFamily="34" charset="0"/>
              </a:rPr>
              <a:t> Dati</a:t>
            </a:r>
          </a:p>
          <a:p>
            <a:pPr lvl="1">
              <a:lnSpc>
                <a:spcPct val="150000"/>
              </a:lnSpc>
            </a:pP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Stabilisce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principi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fondamentali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per il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trattamento</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dei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dati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personali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incluso</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il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diritto</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alla</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spiegazione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per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decisioni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automatizzate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che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producono</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effetti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giuridici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o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significativi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sugli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individui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endParaRPr lang="en-US" sz="1300" dirty="0">
              <a:latin typeface="Noto Sans" panose="020B0502040504020204" pitchFamily="34" charset="0"/>
              <a:ea typeface="Noto Sans" panose="020B0502040504020204" pitchFamily="34" charset="0"/>
              <a:cs typeface="Noto Sans" panose="020B0502040504020204" pitchFamily="34" charset="0"/>
            </a:endParaRPr>
          </a:p>
          <a:p>
            <a:pPr marL="342900" indent="-342900">
              <a:lnSpc>
                <a:spcPct val="150000"/>
              </a:lnSpc>
              <a:buBlip>
                <a:blip r:embed="rId3"/>
              </a:buBlip>
            </a:pP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3"/>
          <p:cNvSpPr/>
          <p:nvPr/>
        </p:nvSpPr>
        <p:spPr>
          <a:xfrm>
            <a:off x="397496" y="2403949"/>
            <a:ext cx="7898252" cy="1502847"/>
          </a:xfrm>
          <a:prstGeom prst="rect">
            <a:avLst/>
          </a:prstGeom>
          <a:noFill/>
          <a:ln/>
        </p:spPr>
        <p:txBody>
          <a:bodyPr wrap="square" lIns="0" tIns="0" rIns="0" bIns="0" rtlCol="0" anchor="ctr">
            <a:spAutoFit/>
          </a:bodyPr>
          <a:lstStyle/>
          <a:p>
            <a:pPr marL="285750" indent="-285750">
              <a:lnSpc>
                <a:spcPct val="150000"/>
              </a:lnSpc>
              <a:buBlip>
                <a:blip r:embed="rId3"/>
              </a:buBlip>
            </a:pPr>
            <a:r>
              <a:rPr lang="en-US" sz="1400" b="1" dirty="0">
                <a:solidFill>
                  <a:srgbClr val="000000"/>
                </a:solidFill>
                <a:latin typeface="Noto Sans" pitchFamily="34" charset="0"/>
                <a:ea typeface="Noto Sans" pitchFamily="34" charset="-122"/>
                <a:cs typeface="Noto Sans" pitchFamily="34" charset="-120"/>
              </a:rPr>
              <a:t>AI Act UE</a:t>
            </a:r>
          </a:p>
          <a:p>
            <a:pPr lvl="1">
              <a:lnSpc>
                <a:spcPct val="150000"/>
              </a:lnSpc>
            </a:pP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Prima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legge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completa</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al mondo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sull'intelligenza</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artificiale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classifica</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sistemi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AI in base al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rischio</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e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impone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requisiti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più</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stringenti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per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sistemi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ad alto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rischio</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inclusi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trasparenza</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robustezza</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e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supervisione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umana</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endParaRPr lang="en-US" sz="1300" dirty="0">
              <a:latin typeface="Noto Sans" panose="020B0502040504020204" pitchFamily="34" charset="0"/>
              <a:ea typeface="Noto Sans" panose="020B0502040504020204" pitchFamily="34" charset="0"/>
              <a:cs typeface="Noto Sans" panose="020B0502040504020204" pitchFamily="34" charset="0"/>
            </a:endParaRPr>
          </a:p>
          <a:p>
            <a:pPr marL="285750" indent="-285750">
              <a:lnSpc>
                <a:spcPct val="150000"/>
              </a:lnSpc>
              <a:buBlip>
                <a:blip r:embed="rId3"/>
              </a:buBlip>
            </a:pPr>
            <a:endParaRPr lang="en-US" sz="1350" dirty="0"/>
          </a:p>
        </p:txBody>
      </p:sp>
      <p:sp>
        <p:nvSpPr>
          <p:cNvPr id="8" name="Text 5"/>
          <p:cNvSpPr/>
          <p:nvPr/>
        </p:nvSpPr>
        <p:spPr>
          <a:xfrm>
            <a:off x="428624" y="3785322"/>
            <a:ext cx="7610313" cy="1237390"/>
          </a:xfrm>
          <a:prstGeom prst="rect">
            <a:avLst/>
          </a:prstGeom>
          <a:noFill/>
          <a:ln/>
        </p:spPr>
        <p:txBody>
          <a:bodyPr wrap="square" lIns="0" tIns="0" rIns="0" bIns="0" rtlCol="0" anchor="ctr">
            <a:spAutoFit/>
          </a:bodyPr>
          <a:lstStyle/>
          <a:p>
            <a:pPr marL="285750" indent="-285750">
              <a:lnSpc>
                <a:spcPct val="150000"/>
              </a:lnSpc>
              <a:buBlip>
                <a:blip r:embed="rId3"/>
              </a:buBlip>
            </a:pPr>
            <a:r>
              <a:rPr lang="en-US" sz="1400" b="1" dirty="0">
                <a:solidFill>
                  <a:srgbClr val="000000"/>
                </a:solidFill>
                <a:latin typeface="Noto Sans" pitchFamily="34" charset="0"/>
                <a:ea typeface="Noto Sans" pitchFamily="34" charset="-122"/>
                <a:cs typeface="Noto Sans" pitchFamily="34" charset="-120"/>
              </a:rPr>
              <a:t>Linee Guida OECD</a:t>
            </a:r>
          </a:p>
          <a:p>
            <a:pPr lvl="1">
              <a:lnSpc>
                <a:spcPct val="150000"/>
              </a:lnSpc>
            </a:pP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Principi per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un'AI</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affidabile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che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promuovono</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crescita</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inclusiva</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sviluppo</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sostenibile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benessere</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umano</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trasparenza</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spiegabilità</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sicurezza</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e </a:t>
            </a:r>
            <a:r>
              <a:rPr lang="en-US" sz="1300" dirty="0" err="1">
                <a:solidFill>
                  <a:srgbClr val="4C4C4C"/>
                </a:solidFill>
                <a:latin typeface="Noto Sans" panose="020B0502040504020204" pitchFamily="34" charset="0"/>
                <a:ea typeface="Noto Sans" panose="020B0502040504020204" pitchFamily="34" charset="0"/>
                <a:cs typeface="Noto Sans" panose="020B0502040504020204" pitchFamily="34" charset="0"/>
              </a:rPr>
              <a:t>responsabilità</a:t>
            </a:r>
            <a:r>
              <a:rPr lang="en-US" sz="1300"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endParaRPr lang="en-US" sz="1300" dirty="0">
              <a:latin typeface="Noto Sans" panose="020B0502040504020204" pitchFamily="34" charset="0"/>
              <a:ea typeface="Noto Sans" panose="020B0502040504020204" pitchFamily="34" charset="0"/>
              <a:cs typeface="Noto Sans" panose="020B0502040504020204" pitchFamily="34" charset="0"/>
            </a:endParaRPr>
          </a:p>
          <a:p>
            <a:pPr marL="742950" lvl="1" indent="-285750">
              <a:lnSpc>
                <a:spcPct val="150000"/>
              </a:lnSpc>
              <a:buBlip>
                <a:blip r:embed="rId3"/>
              </a:buBlip>
            </a:pPr>
            <a:endParaRPr lang="en-US" sz="1300" dirty="0">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6FA54F-0466-F73E-6ACD-2FFC8D58050E}"/>
            </a:ext>
          </a:extLst>
        </p:cNvPr>
        <p:cNvGrpSpPr/>
        <p:nvPr/>
      </p:nvGrpSpPr>
      <p:grpSpPr>
        <a:xfrm>
          <a:off x="0" y="0"/>
          <a:ext cx="0" cy="0"/>
          <a:chOff x="0" y="0"/>
          <a:chExt cx="0" cy="0"/>
        </a:xfrm>
      </p:grpSpPr>
      <p:sp useBgFill="1">
        <p:nvSpPr>
          <p:cNvPr id="23" name="Rectangle 1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magine 9">
            <a:extLst>
              <a:ext uri="{FF2B5EF4-FFF2-40B4-BE49-F238E27FC236}">
                <a16:creationId xmlns:a16="http://schemas.microsoft.com/office/drawing/2014/main" id="{63B627EF-5564-6193-3033-32C9E57FF004}"/>
              </a:ext>
            </a:extLst>
          </p:cNvPr>
          <p:cNvPicPr>
            <a:picLocks noChangeAspect="1"/>
          </p:cNvPicPr>
          <p:nvPr/>
        </p:nvPicPr>
        <p:blipFill>
          <a:blip r:embed="rId3"/>
          <a:srcRect l="17853" t="5110" r="14379" b="-2"/>
          <a:stretch>
            <a:fillRect/>
          </a:stretch>
        </p:blipFill>
        <p:spPr>
          <a:xfrm>
            <a:off x="2642616" y="10"/>
            <a:ext cx="6501384" cy="5143490"/>
          </a:xfrm>
          <a:prstGeom prst="rect">
            <a:avLst/>
          </a:prstGeom>
        </p:spPr>
      </p:pic>
      <p:sp>
        <p:nvSpPr>
          <p:cNvPr id="24"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asellaDiTesto 10">
            <a:extLst>
              <a:ext uri="{FF2B5EF4-FFF2-40B4-BE49-F238E27FC236}">
                <a16:creationId xmlns:a16="http://schemas.microsoft.com/office/drawing/2014/main" id="{2C812F49-4394-C34A-0AFB-4328CE529A78}"/>
              </a:ext>
            </a:extLst>
          </p:cNvPr>
          <p:cNvSpPr txBox="1"/>
          <p:nvPr/>
        </p:nvSpPr>
        <p:spPr>
          <a:xfrm>
            <a:off x="358485" y="841772"/>
            <a:ext cx="4116148" cy="2403100"/>
          </a:xfrm>
          <a:prstGeom prst="rect">
            <a:avLst/>
          </a:prstGeom>
        </p:spPr>
        <p:txBody>
          <a:bodyPr vert="horz" lIns="91440" tIns="45720" rIns="91440" bIns="45720" rtlCol="0" anchor="b">
            <a:normAutofit fontScale="92500"/>
          </a:bodyPr>
          <a:lstStyle/>
          <a:p>
            <a:pPr>
              <a:lnSpc>
                <a:spcPct val="150000"/>
              </a:lnSpc>
              <a:spcBef>
                <a:spcPct val="0"/>
              </a:spcBef>
              <a:spcAft>
                <a:spcPts val="600"/>
              </a:spcAft>
            </a:pPr>
            <a:r>
              <a:rPr lang="en-US" sz="2800" dirty="0">
                <a:latin typeface="Noto Sans" panose="020B0502040504020204" pitchFamily="34" charset="0"/>
                <a:ea typeface="Noto Sans" panose="020B0502040504020204" pitchFamily="34" charset="0"/>
                <a:cs typeface="Noto Sans" panose="020B0502040504020204" pitchFamily="34" charset="0"/>
              </a:rPr>
              <a:t>La Governance </a:t>
            </a:r>
            <a:r>
              <a:rPr lang="en-US" sz="2800" dirty="0" err="1">
                <a:latin typeface="Noto Sans" panose="020B0502040504020204" pitchFamily="34" charset="0"/>
                <a:ea typeface="Noto Sans" panose="020B0502040504020204" pitchFamily="34" charset="0"/>
                <a:cs typeface="Noto Sans" panose="020B0502040504020204" pitchFamily="34" charset="0"/>
              </a:rPr>
              <a:t>applicata</a:t>
            </a:r>
            <a:r>
              <a:rPr lang="en-US" sz="2800" dirty="0">
                <a:latin typeface="Noto Sans" panose="020B0502040504020204" pitchFamily="34" charset="0"/>
                <a:ea typeface="Noto Sans" panose="020B0502040504020204" pitchFamily="34" charset="0"/>
                <a:cs typeface="Noto Sans" panose="020B0502040504020204" pitchFamily="34" charset="0"/>
              </a:rPr>
              <a:t> alle </a:t>
            </a:r>
            <a:r>
              <a:rPr lang="en-US" sz="2800" dirty="0" err="1">
                <a:latin typeface="Noto Sans" panose="020B0502040504020204" pitchFamily="34" charset="0"/>
                <a:ea typeface="Noto Sans" panose="020B0502040504020204" pitchFamily="34" charset="0"/>
                <a:cs typeface="Noto Sans" panose="020B0502040504020204" pitchFamily="34" charset="0"/>
              </a:rPr>
              <a:t>soluzioni</a:t>
            </a:r>
            <a:r>
              <a:rPr lang="en-US" sz="2800" dirty="0">
                <a:latin typeface="Noto Sans" panose="020B0502040504020204" pitchFamily="34" charset="0"/>
                <a:ea typeface="Noto Sans" panose="020B0502040504020204" pitchFamily="34" charset="0"/>
                <a:cs typeface="Noto Sans" panose="020B0502040504020204" pitchFamily="34" charset="0"/>
              </a:rPr>
              <a:t> IA in IBM:</a:t>
            </a:r>
          </a:p>
          <a:p>
            <a:pPr>
              <a:lnSpc>
                <a:spcPct val="150000"/>
              </a:lnSpc>
              <a:spcBef>
                <a:spcPct val="0"/>
              </a:spcBef>
              <a:spcAft>
                <a:spcPts val="600"/>
              </a:spcAft>
            </a:pPr>
            <a:r>
              <a:rPr lang="en-US" sz="2800" b="1" dirty="0" err="1">
                <a:latin typeface="Noto Sans" panose="020B0502040504020204" pitchFamily="34" charset="0"/>
                <a:ea typeface="Noto Sans" panose="020B0502040504020204" pitchFamily="34" charset="0"/>
                <a:cs typeface="Noto Sans" panose="020B0502040504020204" pitchFamily="34" charset="0"/>
              </a:rPr>
              <a:t>watsonX.governance</a:t>
            </a:r>
            <a:endParaRPr lang="en-US" sz="2800" b="1" dirty="0">
              <a:latin typeface="Noto Sans" panose="020B0502040504020204" pitchFamily="34" charset="0"/>
              <a:ea typeface="Noto Sans" panose="020B0502040504020204" pitchFamily="34" charset="0"/>
              <a:cs typeface="Noto Sans" panose="020B0502040504020204" pitchFamily="34" charset="0"/>
            </a:endParaRPr>
          </a:p>
        </p:txBody>
      </p:sp>
      <p:sp>
        <p:nvSpPr>
          <p:cNvPr id="25"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842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1A0F2-C79C-6225-B4C1-18AF38AACE8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F71A92D3-068B-A683-709C-22F1E3B12D02}"/>
              </a:ext>
            </a:extLst>
          </p:cNvPr>
          <p:cNvSpPr/>
          <p:nvPr/>
        </p:nvSpPr>
        <p:spPr>
          <a:xfrm>
            <a:off x="3274267" y="312095"/>
            <a:ext cx="2595518" cy="311624"/>
          </a:xfrm>
          <a:prstGeom prst="rect">
            <a:avLst/>
          </a:prstGeom>
          <a:noFill/>
          <a:ln/>
        </p:spPr>
        <p:txBody>
          <a:bodyPr wrap="none" lIns="0" tIns="0" rIns="0" bIns="0" rtlCol="0" anchor="ctr">
            <a:spAutoFit/>
          </a:bodyPr>
          <a:lstStyle/>
          <a:p>
            <a:pPr marL="0" indent="0" algn="ctr">
              <a:buNone/>
            </a:pPr>
            <a:r>
              <a:rPr lang="en-US" sz="2025" b="1" dirty="0" err="1">
                <a:solidFill>
                  <a:srgbClr val="000000"/>
                </a:solidFill>
                <a:latin typeface="Inter" pitchFamily="34" charset="0"/>
                <a:ea typeface="Inter" pitchFamily="34" charset="-122"/>
                <a:cs typeface="Inter" pitchFamily="34" charset="-120"/>
              </a:rPr>
              <a:t>Introduzione</a:t>
            </a:r>
            <a:r>
              <a:rPr lang="en-US" sz="2025" b="1" dirty="0">
                <a:solidFill>
                  <a:srgbClr val="000000"/>
                </a:solidFill>
                <a:latin typeface="Inter" pitchFamily="34" charset="0"/>
                <a:ea typeface="Inter" pitchFamily="34" charset="-122"/>
                <a:cs typeface="Inter" pitchFamily="34" charset="-120"/>
              </a:rPr>
              <a:t> a </a:t>
            </a:r>
            <a:r>
              <a:rPr lang="en-US" sz="2025" b="1" dirty="0" err="1">
                <a:solidFill>
                  <a:srgbClr val="000000"/>
                </a:solidFill>
                <a:latin typeface="Inter" pitchFamily="34" charset="0"/>
                <a:ea typeface="Inter" pitchFamily="34" charset="-122"/>
                <a:cs typeface="Inter" pitchFamily="34" charset="-120"/>
              </a:rPr>
              <a:t>WatsonX</a:t>
            </a:r>
            <a:endParaRPr lang="en-US" sz="2025" dirty="0"/>
          </a:p>
        </p:txBody>
      </p:sp>
      <p:sp>
        <p:nvSpPr>
          <p:cNvPr id="2" name="Text 0">
            <a:extLst>
              <a:ext uri="{FF2B5EF4-FFF2-40B4-BE49-F238E27FC236}">
                <a16:creationId xmlns:a16="http://schemas.microsoft.com/office/drawing/2014/main" id="{2132BE1D-44DE-CBFA-9794-CEB84756C710}"/>
              </a:ext>
            </a:extLst>
          </p:cNvPr>
          <p:cNvSpPr/>
          <p:nvPr/>
        </p:nvSpPr>
        <p:spPr>
          <a:xfrm>
            <a:off x="480147" y="1056920"/>
            <a:ext cx="8224693" cy="3494803"/>
          </a:xfrm>
          <a:prstGeom prst="rect">
            <a:avLst/>
          </a:prstGeom>
          <a:noFill/>
          <a:ln/>
        </p:spPr>
        <p:txBody>
          <a:bodyPr wrap="square" lIns="0" tIns="0" rIns="0" bIns="0" rtlCol="0" anchor="ctr">
            <a:spAutoFit/>
          </a:bodyPr>
          <a:lstStyle/>
          <a:p>
            <a:pPr>
              <a:lnSpc>
                <a:spcPct val="150000"/>
              </a:lnSpc>
            </a:pPr>
            <a:r>
              <a:rPr lang="it-IT" sz="1500" dirty="0" err="1">
                <a:latin typeface="Noto Sans" panose="020B0502040504020204" pitchFamily="34" charset="0"/>
                <a:ea typeface="Noto Sans" panose="020B0502040504020204" pitchFamily="34" charset="0"/>
                <a:cs typeface="Noto Sans" panose="020B0502040504020204" pitchFamily="34" charset="0"/>
              </a:rPr>
              <a:t>WatsonX</a:t>
            </a:r>
            <a:r>
              <a:rPr lang="it-IT" sz="1500" dirty="0">
                <a:latin typeface="Noto Sans" panose="020B0502040504020204" pitchFamily="34" charset="0"/>
                <a:ea typeface="Noto Sans" panose="020B0502040504020204" pitchFamily="34" charset="0"/>
                <a:cs typeface="Noto Sans" panose="020B0502040504020204" pitchFamily="34" charset="0"/>
              </a:rPr>
              <a:t> è una piattaforma di IBM che aiuta le aziende a </a:t>
            </a:r>
            <a:r>
              <a:rPr lang="it-IT" sz="1500" b="1" dirty="0">
                <a:latin typeface="Noto Sans" panose="020B0502040504020204" pitchFamily="34" charset="0"/>
                <a:ea typeface="Noto Sans" panose="020B0502040504020204" pitchFamily="34" charset="0"/>
                <a:cs typeface="Noto Sans" panose="020B0502040504020204" pitchFamily="34" charset="0"/>
              </a:rPr>
              <a:t>creare</a:t>
            </a:r>
            <a:r>
              <a:rPr lang="it-IT" sz="1500" dirty="0">
                <a:latin typeface="Noto Sans" panose="020B0502040504020204" pitchFamily="34" charset="0"/>
                <a:ea typeface="Noto Sans" panose="020B0502040504020204" pitchFamily="34" charset="0"/>
                <a:cs typeface="Noto Sans" panose="020B0502040504020204" pitchFamily="34" charset="0"/>
              </a:rPr>
              <a:t>, </a:t>
            </a:r>
            <a:r>
              <a:rPr lang="it-IT" sz="1500" b="1" dirty="0">
                <a:latin typeface="Noto Sans" panose="020B0502040504020204" pitchFamily="34" charset="0"/>
                <a:ea typeface="Noto Sans" panose="020B0502040504020204" pitchFamily="34" charset="0"/>
                <a:cs typeface="Noto Sans" panose="020B0502040504020204" pitchFamily="34" charset="0"/>
              </a:rPr>
              <a:t>addestrare</a:t>
            </a:r>
            <a:r>
              <a:rPr lang="it-IT" sz="1500" dirty="0">
                <a:latin typeface="Noto Sans" panose="020B0502040504020204" pitchFamily="34" charset="0"/>
                <a:ea typeface="Noto Sans" panose="020B0502040504020204" pitchFamily="34" charset="0"/>
                <a:cs typeface="Noto Sans" panose="020B0502040504020204" pitchFamily="34" charset="0"/>
              </a:rPr>
              <a:t>, </a:t>
            </a:r>
            <a:r>
              <a:rPr lang="it-IT" sz="1500" b="1" dirty="0">
                <a:latin typeface="Noto Sans" panose="020B0502040504020204" pitchFamily="34" charset="0"/>
                <a:ea typeface="Noto Sans" panose="020B0502040504020204" pitchFamily="34" charset="0"/>
                <a:cs typeface="Noto Sans" panose="020B0502040504020204" pitchFamily="34" charset="0"/>
              </a:rPr>
              <a:t>gestire</a:t>
            </a:r>
            <a:r>
              <a:rPr lang="it-IT" sz="1500" dirty="0">
                <a:latin typeface="Noto Sans" panose="020B0502040504020204" pitchFamily="34" charset="0"/>
                <a:ea typeface="Noto Sans" panose="020B0502040504020204" pitchFamily="34" charset="0"/>
                <a:cs typeface="Noto Sans" panose="020B0502040504020204" pitchFamily="34" charset="0"/>
              </a:rPr>
              <a:t> e </a:t>
            </a:r>
            <a:r>
              <a:rPr lang="it-IT" sz="1500" b="1" dirty="0">
                <a:latin typeface="Noto Sans" panose="020B0502040504020204" pitchFamily="34" charset="0"/>
                <a:ea typeface="Noto Sans" panose="020B0502040504020204" pitchFamily="34" charset="0"/>
                <a:cs typeface="Noto Sans" panose="020B0502040504020204" pitchFamily="34" charset="0"/>
              </a:rPr>
              <a:t>controllare</a:t>
            </a:r>
            <a:r>
              <a:rPr lang="it-IT" sz="1500" dirty="0">
                <a:latin typeface="Noto Sans" panose="020B0502040504020204" pitchFamily="34" charset="0"/>
                <a:ea typeface="Noto Sans" panose="020B0502040504020204" pitchFamily="34" charset="0"/>
                <a:cs typeface="Noto Sans" panose="020B0502040504020204" pitchFamily="34" charset="0"/>
              </a:rPr>
              <a:t> sistemi di intelligenza artificiale, in particolare quelli basati sui </a:t>
            </a:r>
            <a:r>
              <a:rPr lang="it-IT" sz="1500" b="1" dirty="0">
                <a:latin typeface="Noto Sans" panose="020B0502040504020204" pitchFamily="34" charset="0"/>
                <a:ea typeface="Noto Sans" panose="020B0502040504020204" pitchFamily="34" charset="0"/>
                <a:cs typeface="Noto Sans" panose="020B0502040504020204" pitchFamily="34" charset="0"/>
              </a:rPr>
              <a:t>LLM </a:t>
            </a:r>
            <a:r>
              <a:rPr lang="it-IT" sz="1500" dirty="0">
                <a:latin typeface="Noto Sans" panose="020B0502040504020204" pitchFamily="34" charset="0"/>
                <a:ea typeface="Noto Sans" panose="020B0502040504020204" pitchFamily="34" charset="0"/>
                <a:cs typeface="Noto Sans" panose="020B0502040504020204" pitchFamily="34" charset="0"/>
              </a:rPr>
              <a:t>(Large Language Models, come ChatGPT) e sull’</a:t>
            </a:r>
            <a:r>
              <a:rPr lang="it-IT" sz="1500" b="1" dirty="0">
                <a:latin typeface="Noto Sans" panose="020B0502040504020204" pitchFamily="34" charset="0"/>
                <a:ea typeface="Noto Sans" panose="020B0502040504020204" pitchFamily="34" charset="0"/>
                <a:cs typeface="Noto Sans" panose="020B0502040504020204" pitchFamily="34" charset="0"/>
              </a:rPr>
              <a:t>analisi dei dati</a:t>
            </a:r>
            <a:r>
              <a:rPr lang="it-IT" sz="1500" dirty="0">
                <a:latin typeface="Noto Sans" panose="020B0502040504020204" pitchFamily="34" charset="0"/>
                <a:ea typeface="Noto Sans" panose="020B0502040504020204" pitchFamily="34" charset="0"/>
                <a:cs typeface="Noto Sans" panose="020B0502040504020204" pitchFamily="34" charset="0"/>
              </a:rPr>
              <a:t>.</a:t>
            </a:r>
          </a:p>
          <a:p>
            <a:pPr>
              <a:lnSpc>
                <a:spcPct val="150000"/>
              </a:lnSpc>
            </a:pPr>
            <a:endParaRPr lang="it-IT" sz="1500"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it-IT" sz="1500" i="1" dirty="0">
                <a:latin typeface="Noto Sans" panose="020B0502040504020204" pitchFamily="34" charset="0"/>
                <a:ea typeface="Noto Sans" panose="020B0502040504020204" pitchFamily="34" charset="0"/>
                <a:cs typeface="Noto Sans" panose="020B0502040504020204" pitchFamily="34" charset="0"/>
              </a:rPr>
              <a:t>Componenti:</a:t>
            </a:r>
          </a:p>
          <a:p>
            <a:pPr marL="285750" indent="-285750">
              <a:lnSpc>
                <a:spcPct val="150000"/>
              </a:lnSpc>
              <a:buBlip>
                <a:blip r:embed="rId3"/>
              </a:buBlip>
            </a:pPr>
            <a:r>
              <a:rPr lang="it-IT" sz="1500" b="1" i="1" dirty="0">
                <a:latin typeface="Noto Sans" panose="020B0502040504020204" pitchFamily="34" charset="0"/>
                <a:ea typeface="Noto Sans" panose="020B0502040504020204" pitchFamily="34" charset="0"/>
                <a:cs typeface="Noto Sans" panose="020B0502040504020204" pitchFamily="34" charset="0"/>
              </a:rPr>
              <a:t>watsonx.ai</a:t>
            </a:r>
            <a:r>
              <a:rPr lang="it-IT" sz="1500" i="1" dirty="0">
                <a:latin typeface="Noto Sans" panose="020B0502040504020204" pitchFamily="34" charset="0"/>
                <a:ea typeface="Noto Sans" panose="020B0502040504020204" pitchFamily="34" charset="0"/>
                <a:cs typeface="Noto Sans" panose="020B0502040504020204" pitchFamily="34" charset="0"/>
              </a:rPr>
              <a:t> </a:t>
            </a:r>
            <a:r>
              <a:rPr lang="it-IT" sz="1600" dirty="0"/>
              <a:t> →</a:t>
            </a:r>
            <a:r>
              <a:rPr lang="it-IT" sz="1500" i="1" dirty="0">
                <a:latin typeface="Noto Sans" panose="020B0502040504020204" pitchFamily="34" charset="0"/>
                <a:ea typeface="Noto Sans" panose="020B0502040504020204" pitchFamily="34" charset="0"/>
                <a:cs typeface="Noto Sans" panose="020B0502040504020204" pitchFamily="34" charset="0"/>
              </a:rPr>
              <a:t> fornisce strumenti per </a:t>
            </a:r>
            <a:r>
              <a:rPr lang="it-IT" sz="1500" b="1" i="1" dirty="0">
                <a:latin typeface="Noto Sans" panose="020B0502040504020204" pitchFamily="34" charset="0"/>
                <a:ea typeface="Noto Sans" panose="020B0502040504020204" pitchFamily="34" charset="0"/>
                <a:cs typeface="Noto Sans" panose="020B0502040504020204" pitchFamily="34" charset="0"/>
              </a:rPr>
              <a:t>sviluppare applicazioni AI</a:t>
            </a:r>
            <a:r>
              <a:rPr lang="it-IT" sz="1500" i="1" dirty="0">
                <a:latin typeface="Noto Sans" panose="020B0502040504020204" pitchFamily="34" charset="0"/>
                <a:ea typeface="Noto Sans" panose="020B0502040504020204" pitchFamily="34" charset="0"/>
                <a:cs typeface="Noto Sans" panose="020B0502040504020204" pitchFamily="34" charset="0"/>
              </a:rPr>
              <a:t> senza doverli costruire da zero</a:t>
            </a:r>
          </a:p>
          <a:p>
            <a:pPr marL="285750" indent="-285750">
              <a:lnSpc>
                <a:spcPct val="150000"/>
              </a:lnSpc>
              <a:buBlip>
                <a:blip r:embed="rId3"/>
              </a:buBlip>
            </a:pPr>
            <a:r>
              <a:rPr lang="it-IT" sz="1500" b="1" i="1" dirty="0" err="1">
                <a:latin typeface="Noto Sans" panose="020B0502040504020204" pitchFamily="34" charset="0"/>
                <a:ea typeface="Noto Sans" panose="020B0502040504020204" pitchFamily="34" charset="0"/>
                <a:cs typeface="Noto Sans" panose="020B0502040504020204" pitchFamily="34" charset="0"/>
              </a:rPr>
              <a:t>watsonx.data</a:t>
            </a:r>
            <a:r>
              <a:rPr lang="it-IT" sz="1500" i="1" dirty="0">
                <a:latin typeface="Noto Sans" panose="020B0502040504020204" pitchFamily="34" charset="0"/>
                <a:ea typeface="Noto Sans" panose="020B0502040504020204" pitchFamily="34" charset="0"/>
                <a:cs typeface="Noto Sans" panose="020B0502040504020204" pitchFamily="34" charset="0"/>
              </a:rPr>
              <a:t> </a:t>
            </a:r>
            <a:r>
              <a:rPr lang="it-IT" sz="1600" dirty="0"/>
              <a:t> → </a:t>
            </a:r>
            <a:r>
              <a:rPr lang="it-IT" sz="1500" i="1" dirty="0">
                <a:latin typeface="Noto Sans" panose="020B0502040504020204" pitchFamily="34" charset="0"/>
                <a:ea typeface="Noto Sans" panose="020B0502040504020204" pitchFamily="34" charset="0"/>
                <a:cs typeface="Noto Sans" panose="020B0502040504020204" pitchFamily="34" charset="0"/>
              </a:rPr>
              <a:t>permettere di </a:t>
            </a:r>
            <a:r>
              <a:rPr lang="it-IT" sz="1500" b="1" i="1" dirty="0">
                <a:latin typeface="Noto Sans" panose="020B0502040504020204" pitchFamily="34" charset="0"/>
                <a:ea typeface="Noto Sans" panose="020B0502040504020204" pitchFamily="34" charset="0"/>
                <a:cs typeface="Noto Sans" panose="020B0502040504020204" pitchFamily="34" charset="0"/>
              </a:rPr>
              <a:t>lavorare con grandi quantità di dati</a:t>
            </a:r>
            <a:r>
              <a:rPr lang="it-IT" sz="1500" i="1" dirty="0">
                <a:latin typeface="Noto Sans" panose="020B0502040504020204" pitchFamily="34" charset="0"/>
                <a:ea typeface="Noto Sans" panose="020B0502040504020204" pitchFamily="34" charset="0"/>
                <a:cs typeface="Noto Sans" panose="020B0502040504020204" pitchFamily="34" charset="0"/>
              </a:rPr>
              <a:t> in </a:t>
            </a:r>
            <a:r>
              <a:rPr lang="it-IT" sz="1500" i="1">
                <a:latin typeface="Noto Sans" panose="020B0502040504020204" pitchFamily="34" charset="0"/>
                <a:ea typeface="Noto Sans" panose="020B0502040504020204" pitchFamily="34" charset="0"/>
                <a:cs typeface="Noto Sans" panose="020B0502040504020204" pitchFamily="34" charset="0"/>
              </a:rPr>
              <a:t>modo sicuro</a:t>
            </a:r>
            <a:endParaRPr lang="it-IT" sz="1500" i="1" dirty="0">
              <a:latin typeface="Noto Sans" panose="020B0502040504020204" pitchFamily="34" charset="0"/>
              <a:ea typeface="Noto Sans" panose="020B0502040504020204" pitchFamily="34" charset="0"/>
              <a:cs typeface="Noto Sans" panose="020B0502040504020204" pitchFamily="34" charset="0"/>
            </a:endParaRPr>
          </a:p>
          <a:p>
            <a:pPr marL="285750" indent="-285750">
              <a:lnSpc>
                <a:spcPct val="150000"/>
              </a:lnSpc>
              <a:buBlip>
                <a:blip r:embed="rId3"/>
              </a:buBlip>
            </a:pPr>
            <a:r>
              <a:rPr lang="it-IT" sz="1500" b="1" i="1" dirty="0" err="1">
                <a:latin typeface="Noto Sans" panose="020B0502040504020204" pitchFamily="34" charset="0"/>
                <a:ea typeface="Noto Sans" panose="020B0502040504020204" pitchFamily="34" charset="0"/>
                <a:cs typeface="Noto Sans" panose="020B0502040504020204" pitchFamily="34" charset="0"/>
              </a:rPr>
              <a:t>watsonx.governance</a:t>
            </a:r>
            <a:r>
              <a:rPr lang="it-IT" sz="1500" b="1" i="1" dirty="0">
                <a:latin typeface="Noto Sans" panose="020B0502040504020204" pitchFamily="34" charset="0"/>
                <a:ea typeface="Noto Sans" panose="020B0502040504020204" pitchFamily="34" charset="0"/>
                <a:cs typeface="Noto Sans" panose="020B0502040504020204" pitchFamily="34" charset="0"/>
              </a:rPr>
              <a:t> </a:t>
            </a:r>
            <a:r>
              <a:rPr lang="it-IT" sz="1600" dirty="0"/>
              <a:t>→ </a:t>
            </a:r>
            <a:r>
              <a:rPr lang="it-IT" sz="1500" i="1" dirty="0">
                <a:latin typeface="Noto Sans" panose="020B0502040504020204" pitchFamily="34" charset="0"/>
                <a:ea typeface="Noto Sans" panose="020B0502040504020204" pitchFamily="34" charset="0"/>
                <a:cs typeface="Noto Sans" panose="020B0502040504020204" pitchFamily="34" charset="0"/>
              </a:rPr>
              <a:t>aiuta a </a:t>
            </a:r>
            <a:r>
              <a:rPr lang="it-IT" sz="1500" b="1" i="1" dirty="0">
                <a:latin typeface="Noto Sans" panose="020B0502040504020204" pitchFamily="34" charset="0"/>
                <a:ea typeface="Noto Sans" panose="020B0502040504020204" pitchFamily="34" charset="0"/>
                <a:cs typeface="Noto Sans" panose="020B0502040504020204" pitchFamily="34" charset="0"/>
              </a:rPr>
              <a:t>monitorare e governare</a:t>
            </a:r>
            <a:r>
              <a:rPr lang="it-IT" sz="1500" i="1" dirty="0">
                <a:latin typeface="Noto Sans" panose="020B0502040504020204" pitchFamily="34" charset="0"/>
                <a:ea typeface="Noto Sans" panose="020B0502040504020204" pitchFamily="34" charset="0"/>
                <a:cs typeface="Noto Sans" panose="020B0502040504020204" pitchFamily="34" charset="0"/>
              </a:rPr>
              <a:t> questi sistemi, così che siano affidabili e conformi alle regole aziendali e legali</a:t>
            </a:r>
          </a:p>
        </p:txBody>
      </p:sp>
    </p:spTree>
    <p:extLst>
      <p:ext uri="{BB962C8B-B14F-4D97-AF65-F5344CB8AC3E}">
        <p14:creationId xmlns:p14="http://schemas.microsoft.com/office/powerpoint/2010/main" val="1350703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4B199-118D-707C-889C-E7BF8D776F1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1795588-1061-FF27-D24B-FC9477622F3B}"/>
              </a:ext>
            </a:extLst>
          </p:cNvPr>
          <p:cNvSpPr/>
          <p:nvPr/>
        </p:nvSpPr>
        <p:spPr>
          <a:xfrm>
            <a:off x="2958513" y="312095"/>
            <a:ext cx="3227037" cy="311624"/>
          </a:xfrm>
          <a:prstGeom prst="rect">
            <a:avLst/>
          </a:prstGeom>
          <a:noFill/>
          <a:ln/>
        </p:spPr>
        <p:txBody>
          <a:bodyPr wrap="none" lIns="0" tIns="0" rIns="0" bIns="0" rtlCol="0" anchor="ctr">
            <a:spAutoFit/>
          </a:bodyPr>
          <a:lstStyle/>
          <a:p>
            <a:pPr marL="0" indent="0" algn="ctr">
              <a:buNone/>
            </a:pPr>
            <a:r>
              <a:rPr lang="en-US" sz="2025" b="1" dirty="0">
                <a:solidFill>
                  <a:srgbClr val="000000"/>
                </a:solidFill>
                <a:latin typeface="Inter" pitchFamily="34" charset="0"/>
                <a:ea typeface="Inter" pitchFamily="34" charset="-122"/>
                <a:cs typeface="Inter" pitchFamily="34" charset="-120"/>
              </a:rPr>
              <a:t>Focus </a:t>
            </a:r>
            <a:r>
              <a:rPr lang="en-US" sz="2025" b="1" dirty="0" err="1">
                <a:solidFill>
                  <a:srgbClr val="000000"/>
                </a:solidFill>
                <a:latin typeface="Inter" pitchFamily="34" charset="0"/>
                <a:ea typeface="Inter" pitchFamily="34" charset="-122"/>
                <a:cs typeface="Inter" pitchFamily="34" charset="-120"/>
              </a:rPr>
              <a:t>su</a:t>
            </a:r>
            <a:r>
              <a:rPr lang="en-US" sz="2025" b="1" dirty="0">
                <a:solidFill>
                  <a:srgbClr val="000000"/>
                </a:solidFill>
                <a:latin typeface="Inter" pitchFamily="34" charset="0"/>
                <a:ea typeface="Inter" pitchFamily="34" charset="-122"/>
                <a:cs typeface="Inter" pitchFamily="34" charset="-120"/>
              </a:rPr>
              <a:t> </a:t>
            </a:r>
            <a:r>
              <a:rPr lang="en-US" sz="2025" b="1" dirty="0" err="1">
                <a:solidFill>
                  <a:srgbClr val="000000"/>
                </a:solidFill>
                <a:latin typeface="Inter" pitchFamily="34" charset="0"/>
                <a:ea typeface="Inter" pitchFamily="34" charset="-122"/>
                <a:cs typeface="Inter" pitchFamily="34" charset="-120"/>
              </a:rPr>
              <a:t>watsonX.governance</a:t>
            </a:r>
            <a:endParaRPr lang="en-US" sz="2025" dirty="0"/>
          </a:p>
        </p:txBody>
      </p:sp>
      <p:sp>
        <p:nvSpPr>
          <p:cNvPr id="4" name="Text 0">
            <a:extLst>
              <a:ext uri="{FF2B5EF4-FFF2-40B4-BE49-F238E27FC236}">
                <a16:creationId xmlns:a16="http://schemas.microsoft.com/office/drawing/2014/main" id="{9B962E15-F6D9-9FCA-A1CE-E0CF4ED11F1C}"/>
              </a:ext>
            </a:extLst>
          </p:cNvPr>
          <p:cNvSpPr/>
          <p:nvPr/>
        </p:nvSpPr>
        <p:spPr>
          <a:xfrm>
            <a:off x="538354" y="796944"/>
            <a:ext cx="8224693" cy="4024435"/>
          </a:xfrm>
          <a:prstGeom prst="rect">
            <a:avLst/>
          </a:prstGeom>
          <a:noFill/>
          <a:ln/>
        </p:spPr>
        <p:txBody>
          <a:bodyPr wrap="square" lIns="0" tIns="0" rIns="0" bIns="0" rtlCol="0" anchor="ctr">
            <a:spAutoFit/>
          </a:bodyPr>
          <a:lstStyle/>
          <a:p>
            <a:pPr marL="285750" indent="-285750">
              <a:lnSpc>
                <a:spcPct val="150000"/>
              </a:lnSpc>
              <a:buBlip>
                <a:blip r:embed="rId3"/>
              </a:buBlip>
            </a:pPr>
            <a:r>
              <a:rPr lang="it-IT" sz="1600" b="1" dirty="0"/>
              <a:t>Tracciamento dei modelli AI</a:t>
            </a:r>
            <a:br>
              <a:rPr lang="it-IT" sz="1600" b="1" dirty="0"/>
            </a:br>
            <a:r>
              <a:rPr lang="it-IT" sz="1600" dirty="0"/>
              <a:t>Tiene un registro di come sono stati creati, addestrati e modificati i modelli</a:t>
            </a:r>
          </a:p>
          <a:p>
            <a:pPr marL="285750" indent="-285750">
              <a:lnSpc>
                <a:spcPct val="150000"/>
              </a:lnSpc>
              <a:buBlip>
                <a:blip r:embed="rId3"/>
              </a:buBlip>
            </a:pPr>
            <a:r>
              <a:rPr lang="it-IT" sz="1600" b="1" dirty="0"/>
              <a:t>Monitoraggio delle prestazioni</a:t>
            </a:r>
            <a:br>
              <a:rPr lang="it-IT" sz="1600" b="1" dirty="0"/>
            </a:br>
            <a:r>
              <a:rPr lang="it-IT" sz="1600" dirty="0"/>
              <a:t>Controlla che i modelli continuino a funzionare correttamente nel tempo</a:t>
            </a:r>
          </a:p>
          <a:p>
            <a:pPr marL="285750" indent="-285750">
              <a:lnSpc>
                <a:spcPct val="150000"/>
              </a:lnSpc>
              <a:buBlip>
                <a:blip r:embed="rId3"/>
              </a:buBlip>
            </a:pPr>
            <a:r>
              <a:rPr lang="it-IT" sz="1600" b="1" dirty="0"/>
              <a:t>Gestione dei rischi</a:t>
            </a:r>
            <a:br>
              <a:rPr lang="it-IT" sz="1600" b="1" dirty="0"/>
            </a:br>
            <a:r>
              <a:rPr lang="it-IT" sz="1600" dirty="0"/>
              <a:t>Identifica possibili problemi come </a:t>
            </a:r>
            <a:r>
              <a:rPr lang="it-IT" sz="1600" dirty="0" err="1"/>
              <a:t>bias</a:t>
            </a:r>
            <a:r>
              <a:rPr lang="it-IT" sz="1600" dirty="0"/>
              <a:t> (pregiudizi nei dati), errori o comportamenti imprevisti</a:t>
            </a:r>
          </a:p>
          <a:p>
            <a:pPr marL="285750" indent="-285750">
              <a:lnSpc>
                <a:spcPct val="150000"/>
              </a:lnSpc>
              <a:buBlip>
                <a:blip r:embed="rId3"/>
              </a:buBlip>
            </a:pPr>
            <a:r>
              <a:rPr lang="it-IT" sz="1600" b="1" dirty="0"/>
              <a:t>Conformità normativa</a:t>
            </a:r>
            <a:br>
              <a:rPr lang="it-IT" sz="1600" b="1" dirty="0"/>
            </a:br>
            <a:r>
              <a:rPr lang="it-IT" sz="1600" dirty="0"/>
              <a:t>Aiuta a rispettare le leggi e le regole sull’uso dell’AI (privacy, protezione dei dati, ecc.).</a:t>
            </a:r>
          </a:p>
          <a:p>
            <a:pPr marL="285750" indent="-285750">
              <a:lnSpc>
                <a:spcPct val="150000"/>
              </a:lnSpc>
              <a:buBlip>
                <a:blip r:embed="rId3"/>
              </a:buBlip>
            </a:pPr>
            <a:r>
              <a:rPr lang="it-IT" sz="1600" b="1" dirty="0"/>
              <a:t>Trasparenza</a:t>
            </a:r>
            <a:br>
              <a:rPr lang="it-IT" sz="1600" b="1" dirty="0"/>
            </a:br>
            <a:r>
              <a:rPr lang="it-IT" sz="1600" dirty="0"/>
              <a:t>Fornisce documentazione chiara, così che chiunque in azienda possa capire come e perché un modello prende certe decisioni.</a:t>
            </a:r>
          </a:p>
        </p:txBody>
      </p:sp>
    </p:spTree>
    <p:extLst>
      <p:ext uri="{BB962C8B-B14F-4D97-AF65-F5344CB8AC3E}">
        <p14:creationId xmlns:p14="http://schemas.microsoft.com/office/powerpoint/2010/main" val="1136201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3" name="Text 0"/>
          <p:cNvSpPr/>
          <p:nvPr/>
        </p:nvSpPr>
        <p:spPr>
          <a:xfrm>
            <a:off x="3293541" y="299070"/>
            <a:ext cx="2556917" cy="311624"/>
          </a:xfrm>
          <a:prstGeom prst="rect">
            <a:avLst/>
          </a:prstGeom>
          <a:noFill/>
          <a:ln/>
        </p:spPr>
        <p:txBody>
          <a:bodyPr wrap="none" lIns="0" tIns="0" rIns="0" bIns="0" rtlCol="0" anchor="ctr">
            <a:spAutoFit/>
          </a:bodyPr>
          <a:lstStyle/>
          <a:p>
            <a:pPr marL="0" indent="0" algn="ctr">
              <a:buNone/>
            </a:pPr>
            <a:r>
              <a:rPr lang="en-US" sz="2025" b="1" dirty="0">
                <a:latin typeface="Inter" pitchFamily="34" charset="0"/>
                <a:ea typeface="Inter" pitchFamily="34" charset="-122"/>
                <a:cs typeface="Inter" pitchFamily="34" charset="-120"/>
              </a:rPr>
              <a:t>Case Study Legale/Etico</a:t>
            </a:r>
            <a:endParaRPr lang="en-US" sz="2025" dirty="0"/>
          </a:p>
        </p:txBody>
      </p:sp>
      <p:sp>
        <p:nvSpPr>
          <p:cNvPr id="4" name="Text 1"/>
          <p:cNvSpPr/>
          <p:nvPr/>
        </p:nvSpPr>
        <p:spPr>
          <a:xfrm>
            <a:off x="428625" y="836636"/>
            <a:ext cx="4343400" cy="415498"/>
          </a:xfrm>
          <a:prstGeom prst="rect">
            <a:avLst/>
          </a:prstGeom>
          <a:noFill/>
          <a:ln/>
        </p:spPr>
        <p:txBody>
          <a:bodyPr wrap="square" lIns="0" tIns="0" rIns="0" bIns="0" rtlCol="0" anchor="ctr">
            <a:spAutoFit/>
          </a:bodyPr>
          <a:lstStyle/>
          <a:p>
            <a:pPr marL="0" indent="0">
              <a:buNone/>
            </a:pPr>
            <a:r>
              <a:rPr lang="en-US" sz="1350" b="1" dirty="0">
                <a:latin typeface="Noto Sans" pitchFamily="34" charset="0"/>
                <a:ea typeface="Noto Sans" pitchFamily="34" charset="-122"/>
                <a:cs typeface="Noto Sans" pitchFamily="34" charset="-120"/>
              </a:rPr>
              <a:t>COMPAS: Sistema di Valutazione del Rischio di Recidiva</a:t>
            </a:r>
            <a:endParaRPr lang="en-US" sz="1350" dirty="0"/>
          </a:p>
        </p:txBody>
      </p:sp>
      <p:sp>
        <p:nvSpPr>
          <p:cNvPr id="5" name="Text 2"/>
          <p:cNvSpPr/>
          <p:nvPr/>
        </p:nvSpPr>
        <p:spPr>
          <a:xfrm>
            <a:off x="428625" y="1471121"/>
            <a:ext cx="490519" cy="160941"/>
          </a:xfrm>
          <a:prstGeom prst="rect">
            <a:avLst/>
          </a:prstGeom>
          <a:noFill/>
          <a:ln/>
        </p:spPr>
        <p:txBody>
          <a:bodyPr wrap="none" lIns="0" tIns="0" rIns="0" bIns="0" rtlCol="0" anchor="ctr">
            <a:spAutoFit/>
          </a:bodyPr>
          <a:lstStyle/>
          <a:p>
            <a:pPr marL="0" indent="0">
              <a:buNone/>
            </a:pPr>
            <a:r>
              <a:rPr lang="en-US" sz="1046" b="1" dirty="0">
                <a:latin typeface="Noto Sans" pitchFamily="34" charset="0"/>
                <a:ea typeface="Noto Sans" pitchFamily="34" charset="-122"/>
                <a:cs typeface="Noto Sans" pitchFamily="34" charset="-120"/>
              </a:rPr>
              <a:t>Il Caso:</a:t>
            </a:r>
            <a:endParaRPr lang="en-US" sz="1046" dirty="0"/>
          </a:p>
        </p:txBody>
      </p:sp>
      <p:sp>
        <p:nvSpPr>
          <p:cNvPr id="6" name="Text 3"/>
          <p:cNvSpPr/>
          <p:nvPr/>
        </p:nvSpPr>
        <p:spPr>
          <a:xfrm>
            <a:off x="428625" y="1792175"/>
            <a:ext cx="4343400" cy="804707"/>
          </a:xfrm>
          <a:prstGeom prst="rect">
            <a:avLst/>
          </a:prstGeom>
          <a:noFill/>
          <a:ln/>
        </p:spPr>
        <p:txBody>
          <a:bodyPr wrap="square" lIns="0" tIns="0" rIns="0" bIns="0" rtlCol="0" anchor="ctr">
            <a:spAutoFit/>
          </a:bodyPr>
          <a:lstStyle/>
          <a:p>
            <a:pPr marL="0" indent="0">
              <a:buNone/>
            </a:pPr>
            <a:r>
              <a:rPr lang="en-US" sz="1046" dirty="0">
                <a:latin typeface="Noto Sans" pitchFamily="34" charset="0"/>
                <a:ea typeface="Noto Sans" pitchFamily="34" charset="-122"/>
                <a:cs typeface="Noto Sans" pitchFamily="34" charset="-120"/>
              </a:rPr>
              <a:t>Nel 2016, un'inchiesta di ProPublica ha rivelato che l'algoritmo COMPAS, utilizzato nei tribunali americani per valutare il rischio di recidiva, mostrava un bias significativo contro gli imputati afroamericani, assegnando loro punteggi di rischio più elevati rispetto ad imputati bianchi con profili simili. </a:t>
            </a:r>
            <a:endParaRPr lang="en-US" sz="1046" dirty="0"/>
          </a:p>
        </p:txBody>
      </p:sp>
      <p:sp>
        <p:nvSpPr>
          <p:cNvPr id="7" name="Text 4"/>
          <p:cNvSpPr/>
          <p:nvPr/>
        </p:nvSpPr>
        <p:spPr>
          <a:xfrm>
            <a:off x="428625" y="2864152"/>
            <a:ext cx="1142942" cy="160941"/>
          </a:xfrm>
          <a:prstGeom prst="rect">
            <a:avLst/>
          </a:prstGeom>
          <a:noFill/>
          <a:ln/>
        </p:spPr>
        <p:txBody>
          <a:bodyPr wrap="none" lIns="0" tIns="0" rIns="0" bIns="0" rtlCol="0" anchor="ctr">
            <a:spAutoFit/>
          </a:bodyPr>
          <a:lstStyle/>
          <a:p>
            <a:pPr marL="0" indent="0">
              <a:buNone/>
            </a:pPr>
            <a:r>
              <a:rPr lang="en-US" sz="1046" b="1" dirty="0">
                <a:latin typeface="Noto Sans" pitchFamily="34" charset="0"/>
                <a:ea typeface="Noto Sans" pitchFamily="34" charset="-122"/>
                <a:cs typeface="Noto Sans" pitchFamily="34" charset="-120"/>
              </a:rPr>
              <a:t>Questioni Etiche:</a:t>
            </a:r>
            <a:endParaRPr lang="en-US" sz="1046" dirty="0"/>
          </a:p>
        </p:txBody>
      </p:sp>
      <p:sp>
        <p:nvSpPr>
          <p:cNvPr id="8" name="Text 5"/>
          <p:cNvSpPr/>
          <p:nvPr/>
        </p:nvSpPr>
        <p:spPr>
          <a:xfrm>
            <a:off x="428625" y="3146122"/>
            <a:ext cx="4343400" cy="482824"/>
          </a:xfrm>
          <a:prstGeom prst="rect">
            <a:avLst/>
          </a:prstGeom>
          <a:noFill/>
          <a:ln/>
        </p:spPr>
        <p:txBody>
          <a:bodyPr wrap="square" lIns="0" tIns="0" rIns="0" bIns="0" rtlCol="0" anchor="ctr">
            <a:spAutoFit/>
          </a:bodyPr>
          <a:lstStyle/>
          <a:p>
            <a:pPr marL="0" indent="0">
              <a:buNone/>
            </a:pPr>
            <a:r>
              <a:rPr lang="en-US" sz="1046" dirty="0" err="1">
                <a:latin typeface="Noto Sans" pitchFamily="34" charset="0"/>
                <a:ea typeface="Noto Sans" pitchFamily="34" charset="-122"/>
                <a:cs typeface="Noto Sans" pitchFamily="34" charset="-120"/>
              </a:rPr>
              <a:t>L'algoritmo</a:t>
            </a:r>
            <a:r>
              <a:rPr lang="en-US" sz="1046" dirty="0">
                <a:latin typeface="Noto Sans" pitchFamily="34" charset="0"/>
                <a:ea typeface="Noto Sans" pitchFamily="34" charset="-122"/>
                <a:cs typeface="Noto Sans" pitchFamily="34" charset="-120"/>
              </a:rPr>
              <a:t>, pur non utilizzando direttamente la razza come variabile, produceva risultati discriminatori attraverso variabili proxy correlate a fattori socioeconomici e demografici. </a:t>
            </a:r>
            <a:endParaRPr lang="en-US" sz="1046" dirty="0"/>
          </a:p>
        </p:txBody>
      </p:sp>
      <p:sp>
        <p:nvSpPr>
          <p:cNvPr id="9" name="Text 6"/>
          <p:cNvSpPr/>
          <p:nvPr/>
        </p:nvSpPr>
        <p:spPr>
          <a:xfrm>
            <a:off x="428625" y="3857133"/>
            <a:ext cx="1306448" cy="160941"/>
          </a:xfrm>
          <a:prstGeom prst="rect">
            <a:avLst/>
          </a:prstGeom>
          <a:noFill/>
          <a:ln/>
        </p:spPr>
        <p:txBody>
          <a:bodyPr wrap="none" lIns="0" tIns="0" rIns="0" bIns="0" rtlCol="0" anchor="ctr">
            <a:spAutoFit/>
          </a:bodyPr>
          <a:lstStyle/>
          <a:p>
            <a:pPr marL="0" indent="0">
              <a:buNone/>
            </a:pPr>
            <a:r>
              <a:rPr lang="en-US" sz="1046" b="1" dirty="0">
                <a:latin typeface="Noto Sans" pitchFamily="34" charset="0"/>
                <a:ea typeface="Noto Sans" pitchFamily="34" charset="-122"/>
                <a:cs typeface="Noto Sans" pitchFamily="34" charset="-120"/>
              </a:rPr>
              <a:t>Implicazioni Legali:</a:t>
            </a:r>
            <a:endParaRPr lang="en-US" sz="1046" dirty="0"/>
          </a:p>
        </p:txBody>
      </p:sp>
      <p:sp>
        <p:nvSpPr>
          <p:cNvPr id="10" name="Text 7"/>
          <p:cNvSpPr/>
          <p:nvPr/>
        </p:nvSpPr>
        <p:spPr>
          <a:xfrm>
            <a:off x="428625" y="4158645"/>
            <a:ext cx="4343400" cy="643766"/>
          </a:xfrm>
          <a:prstGeom prst="rect">
            <a:avLst/>
          </a:prstGeom>
          <a:noFill/>
          <a:ln/>
        </p:spPr>
        <p:txBody>
          <a:bodyPr wrap="square" lIns="0" tIns="0" rIns="0" bIns="0" rtlCol="0" anchor="ctr">
            <a:spAutoFit/>
          </a:bodyPr>
          <a:lstStyle/>
          <a:p>
            <a:pPr marL="0" indent="0">
              <a:buNone/>
            </a:pPr>
            <a:r>
              <a:rPr lang="en-US" sz="1046" dirty="0">
                <a:latin typeface="Noto Sans" pitchFamily="34" charset="0"/>
                <a:ea typeface="Noto Sans" pitchFamily="34" charset="-122"/>
                <a:cs typeface="Noto Sans" pitchFamily="34" charset="-120"/>
              </a:rPr>
              <a:t>Il caso ha sollevato questioni sul diritto al giusto processo e ha portato a cause legali che contestavano l'uso di algoritmi opachi nelle decisioni giudiziarie, culminando in sentenze che richiedono maggiore trasparenza. </a:t>
            </a:r>
            <a:endParaRPr lang="en-US" sz="1046" dirty="0"/>
          </a:p>
        </p:txBody>
      </p:sp>
      <p:pic>
        <p:nvPicPr>
          <p:cNvPr id="11" name="Image 1" descr="preencoded.png"/>
          <p:cNvPicPr>
            <a:picLocks noChangeAspect="1"/>
          </p:cNvPicPr>
          <p:nvPr/>
        </p:nvPicPr>
        <p:blipFill>
          <a:blip r:embed="rId3"/>
          <a:stretch>
            <a:fillRect/>
          </a:stretch>
        </p:blipFill>
        <p:spPr>
          <a:xfrm>
            <a:off x="5350668" y="1140714"/>
            <a:ext cx="3214688" cy="32146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3" name="Text 0"/>
          <p:cNvSpPr/>
          <p:nvPr/>
        </p:nvSpPr>
        <p:spPr>
          <a:xfrm>
            <a:off x="3451248" y="465694"/>
            <a:ext cx="2241511" cy="311624"/>
          </a:xfrm>
          <a:prstGeom prst="rect">
            <a:avLst/>
          </a:prstGeom>
          <a:noFill/>
          <a:ln/>
        </p:spPr>
        <p:txBody>
          <a:bodyPr wrap="none" lIns="0" tIns="0" rIns="0" bIns="0" rtlCol="0" anchor="ctr">
            <a:spAutoFit/>
          </a:bodyPr>
          <a:lstStyle/>
          <a:p>
            <a:pPr marL="0" indent="0" algn="ctr">
              <a:buNone/>
            </a:pPr>
            <a:r>
              <a:rPr lang="en-US" sz="2025" b="1" dirty="0">
                <a:latin typeface="Inter" pitchFamily="34" charset="0"/>
                <a:ea typeface="Inter" pitchFamily="34" charset="-122"/>
                <a:cs typeface="Inter" pitchFamily="34" charset="-120"/>
              </a:rPr>
              <a:t>Best Practice AI Etica</a:t>
            </a:r>
            <a:endParaRPr lang="en-US" sz="2025" dirty="0"/>
          </a:p>
        </p:txBody>
      </p:sp>
      <p:sp>
        <p:nvSpPr>
          <p:cNvPr id="4" name="Text 1"/>
          <p:cNvSpPr/>
          <p:nvPr/>
        </p:nvSpPr>
        <p:spPr>
          <a:xfrm>
            <a:off x="428624" y="1020463"/>
            <a:ext cx="8426831" cy="381002"/>
          </a:xfrm>
          <a:prstGeom prst="rect">
            <a:avLst/>
          </a:prstGeom>
          <a:noFill/>
          <a:ln/>
        </p:spPr>
        <p:txBody>
          <a:bodyPr wrap="square" lIns="0" tIns="0" rIns="0" bIns="0" rtlCol="0" anchor="ctr">
            <a:spAutoFit/>
          </a:bodyPr>
          <a:lstStyle/>
          <a:p>
            <a:pPr marL="0" indent="0">
              <a:buNone/>
            </a:pPr>
            <a:r>
              <a:rPr lang="en-US" sz="1238" dirty="0">
                <a:latin typeface="Noto Sans" pitchFamily="34" charset="0"/>
                <a:ea typeface="Noto Sans" pitchFamily="34" charset="-122"/>
                <a:cs typeface="Noto Sans" pitchFamily="34" charset="-120"/>
              </a:rPr>
              <a:t>Le best practice per l'AI etica forniscono un quadro di riferimento per lo sviluppo e l'implementazione di sistemi di intelligenza artificiale che rispettino principi etici fondamentali. </a:t>
            </a:r>
            <a:endParaRPr lang="en-US" sz="1238" dirty="0"/>
          </a:p>
        </p:txBody>
      </p:sp>
      <p:pic>
        <p:nvPicPr>
          <p:cNvPr id="5" name="Image 1" descr="preencoded.png"/>
          <p:cNvPicPr>
            <a:picLocks noChangeAspect="1"/>
          </p:cNvPicPr>
          <p:nvPr/>
        </p:nvPicPr>
        <p:blipFill>
          <a:blip r:embed="rId3"/>
          <a:stretch>
            <a:fillRect/>
          </a:stretch>
        </p:blipFill>
        <p:spPr>
          <a:xfrm>
            <a:off x="428625" y="1792262"/>
            <a:ext cx="142875" cy="114300"/>
          </a:xfrm>
          <a:prstGeom prst="rect">
            <a:avLst/>
          </a:prstGeom>
        </p:spPr>
      </p:pic>
      <p:sp>
        <p:nvSpPr>
          <p:cNvPr id="6" name="Text 2"/>
          <p:cNvSpPr/>
          <p:nvPr/>
        </p:nvSpPr>
        <p:spPr>
          <a:xfrm>
            <a:off x="678656" y="1727403"/>
            <a:ext cx="2212144" cy="215444"/>
          </a:xfrm>
          <a:prstGeom prst="rect">
            <a:avLst/>
          </a:prstGeom>
          <a:noFill/>
          <a:ln/>
        </p:spPr>
        <p:txBody>
          <a:bodyPr wrap="none" lIns="0" tIns="0" rIns="0" bIns="0" rtlCol="0" anchor="ctr">
            <a:spAutoFit/>
          </a:bodyPr>
          <a:lstStyle/>
          <a:p>
            <a:pPr marL="0" indent="0">
              <a:buNone/>
            </a:pPr>
            <a:r>
              <a:rPr lang="en-US" sz="1400" b="1" dirty="0">
                <a:latin typeface="Noto Sans" pitchFamily="34" charset="0"/>
                <a:ea typeface="Noto Sans" pitchFamily="34" charset="-122"/>
                <a:cs typeface="Noto Sans" pitchFamily="34" charset="-120"/>
              </a:rPr>
              <a:t>Human-Centered Design</a:t>
            </a:r>
            <a:endParaRPr lang="en-US" sz="1400" dirty="0"/>
          </a:p>
        </p:txBody>
      </p:sp>
      <p:sp>
        <p:nvSpPr>
          <p:cNvPr id="7" name="Text 3"/>
          <p:cNvSpPr/>
          <p:nvPr/>
        </p:nvSpPr>
        <p:spPr>
          <a:xfrm>
            <a:off x="678656" y="2063360"/>
            <a:ext cx="8063740" cy="369332"/>
          </a:xfrm>
          <a:prstGeom prst="rect">
            <a:avLst/>
          </a:prstGeom>
          <a:noFill/>
          <a:ln/>
        </p:spPr>
        <p:txBody>
          <a:bodyPr wrap="square" lIns="0" tIns="0" rIns="0" bIns="0" rtlCol="0" anchor="ctr">
            <a:spAutoFit/>
          </a:bodyPr>
          <a:lstStyle/>
          <a:p>
            <a:pPr marL="0" indent="0">
              <a:buNone/>
            </a:pPr>
            <a:r>
              <a:rPr lang="en-US" sz="1200" dirty="0" err="1">
                <a:latin typeface="Noto Sans" pitchFamily="34" charset="0"/>
                <a:ea typeface="Noto Sans" pitchFamily="34" charset="-122"/>
                <a:cs typeface="Noto Sans" pitchFamily="34" charset="-120"/>
              </a:rPr>
              <a:t>Progettare</a:t>
            </a:r>
            <a:r>
              <a:rPr lang="en-US" sz="1200" dirty="0">
                <a:latin typeface="Noto Sans" pitchFamily="34" charset="0"/>
                <a:ea typeface="Noto Sans" pitchFamily="34" charset="-122"/>
                <a:cs typeface="Noto Sans" pitchFamily="34" charset="-120"/>
              </a:rPr>
              <a:t> sistemi AI che </a:t>
            </a:r>
            <a:r>
              <a:rPr lang="en-US" sz="1200" b="1" dirty="0">
                <a:latin typeface="Noto Sans" pitchFamily="34" charset="0"/>
                <a:ea typeface="Noto Sans" pitchFamily="34" charset="-122"/>
                <a:cs typeface="Noto Sans" pitchFamily="34" charset="-120"/>
              </a:rPr>
              <a:t>mettano al centro il benessere umano</a:t>
            </a:r>
            <a:r>
              <a:rPr lang="en-US" sz="1200" dirty="0">
                <a:latin typeface="Noto Sans" pitchFamily="34" charset="0"/>
                <a:ea typeface="Noto Sans" pitchFamily="34" charset="-122"/>
                <a:cs typeface="Noto Sans" pitchFamily="34" charset="-120"/>
              </a:rPr>
              <a:t>, rispettando l'autonomia delle persone e </a:t>
            </a:r>
            <a:r>
              <a:rPr lang="en-US" sz="1200" b="1" dirty="0">
                <a:latin typeface="Noto Sans" pitchFamily="34" charset="0"/>
                <a:ea typeface="Noto Sans" pitchFamily="34" charset="-122"/>
                <a:cs typeface="Noto Sans" pitchFamily="34" charset="-120"/>
              </a:rPr>
              <a:t>supportando</a:t>
            </a:r>
            <a:r>
              <a:rPr lang="en-US" sz="1200" dirty="0">
                <a:latin typeface="Noto Sans" pitchFamily="34" charset="0"/>
                <a:ea typeface="Noto Sans" pitchFamily="34" charset="-122"/>
                <a:cs typeface="Noto Sans" pitchFamily="34" charset="-120"/>
              </a:rPr>
              <a:t>, </a:t>
            </a:r>
            <a:r>
              <a:rPr lang="en-US" sz="1200" b="1" dirty="0">
                <a:latin typeface="Noto Sans" pitchFamily="34" charset="0"/>
                <a:ea typeface="Noto Sans" pitchFamily="34" charset="-122"/>
                <a:cs typeface="Noto Sans" pitchFamily="34" charset="-120"/>
              </a:rPr>
              <a:t>non sostituendo, </a:t>
            </a:r>
            <a:r>
              <a:rPr lang="en-US" sz="1200" dirty="0">
                <a:latin typeface="Noto Sans" pitchFamily="34" charset="0"/>
                <a:ea typeface="Noto Sans" pitchFamily="34" charset="-122"/>
                <a:cs typeface="Noto Sans" pitchFamily="34" charset="-120"/>
              </a:rPr>
              <a:t>il processo decisionale umano. </a:t>
            </a:r>
            <a:endParaRPr lang="en-US" sz="1200" dirty="0"/>
          </a:p>
        </p:txBody>
      </p:sp>
      <p:pic>
        <p:nvPicPr>
          <p:cNvPr id="8" name="Image 2" descr="preencoded.png"/>
          <p:cNvPicPr>
            <a:picLocks noChangeAspect="1"/>
          </p:cNvPicPr>
          <p:nvPr/>
        </p:nvPicPr>
        <p:blipFill>
          <a:blip r:embed="rId4"/>
          <a:stretch>
            <a:fillRect/>
          </a:stretch>
        </p:blipFill>
        <p:spPr>
          <a:xfrm>
            <a:off x="428625" y="2778051"/>
            <a:ext cx="114300" cy="114300"/>
          </a:xfrm>
          <a:prstGeom prst="rect">
            <a:avLst/>
          </a:prstGeom>
        </p:spPr>
      </p:pic>
      <p:sp>
        <p:nvSpPr>
          <p:cNvPr id="9" name="Text 4"/>
          <p:cNvSpPr/>
          <p:nvPr/>
        </p:nvSpPr>
        <p:spPr>
          <a:xfrm>
            <a:off x="650081" y="2713192"/>
            <a:ext cx="1933222" cy="215444"/>
          </a:xfrm>
          <a:prstGeom prst="rect">
            <a:avLst/>
          </a:prstGeom>
          <a:noFill/>
          <a:ln/>
        </p:spPr>
        <p:txBody>
          <a:bodyPr wrap="none" lIns="0" tIns="0" rIns="0" bIns="0" rtlCol="0" anchor="ctr">
            <a:spAutoFit/>
          </a:bodyPr>
          <a:lstStyle/>
          <a:p>
            <a:pPr marL="0" indent="0">
              <a:buNone/>
            </a:pPr>
            <a:r>
              <a:rPr lang="en-US" sz="1400" b="1" dirty="0">
                <a:latin typeface="Noto Sans" pitchFamily="34" charset="0"/>
                <a:ea typeface="Noto Sans" pitchFamily="34" charset="-122"/>
                <a:cs typeface="Noto Sans" pitchFamily="34" charset="-120"/>
              </a:rPr>
              <a:t>Valutazione Continua</a:t>
            </a:r>
            <a:endParaRPr lang="en-US" sz="1400" dirty="0"/>
          </a:p>
        </p:txBody>
      </p:sp>
      <p:sp>
        <p:nvSpPr>
          <p:cNvPr id="10" name="Text 5"/>
          <p:cNvSpPr/>
          <p:nvPr/>
        </p:nvSpPr>
        <p:spPr>
          <a:xfrm>
            <a:off x="650080" y="3049149"/>
            <a:ext cx="8120031" cy="369332"/>
          </a:xfrm>
          <a:prstGeom prst="rect">
            <a:avLst/>
          </a:prstGeom>
          <a:noFill/>
          <a:ln/>
        </p:spPr>
        <p:txBody>
          <a:bodyPr wrap="square" lIns="0" tIns="0" rIns="0" bIns="0" rtlCol="0" anchor="ctr">
            <a:spAutoFit/>
          </a:bodyPr>
          <a:lstStyle/>
          <a:p>
            <a:pPr marL="0" indent="0">
              <a:buNone/>
            </a:pPr>
            <a:r>
              <a:rPr lang="en-US" sz="1200" dirty="0" err="1">
                <a:latin typeface="Noto Sans" pitchFamily="34" charset="0"/>
                <a:ea typeface="Noto Sans" pitchFamily="34" charset="-122"/>
                <a:cs typeface="Noto Sans" pitchFamily="34" charset="-120"/>
              </a:rPr>
              <a:t>Implementare</a:t>
            </a:r>
            <a:r>
              <a:rPr lang="en-US" sz="1200" dirty="0">
                <a:latin typeface="Noto Sans" pitchFamily="34" charset="0"/>
                <a:ea typeface="Noto Sans" pitchFamily="34" charset="-122"/>
                <a:cs typeface="Noto Sans" pitchFamily="34" charset="-120"/>
              </a:rPr>
              <a:t> processi di valutazione continua dei sistemi AI per </a:t>
            </a:r>
            <a:r>
              <a:rPr lang="en-US" sz="1200" b="1" dirty="0">
                <a:latin typeface="Noto Sans" pitchFamily="34" charset="0"/>
                <a:ea typeface="Noto Sans" pitchFamily="34" charset="-122"/>
                <a:cs typeface="Noto Sans" pitchFamily="34" charset="-120"/>
              </a:rPr>
              <a:t>identificare e mitigare potenziali rischi etici </a:t>
            </a:r>
            <a:r>
              <a:rPr lang="en-US" sz="1200" dirty="0">
                <a:latin typeface="Noto Sans" pitchFamily="34" charset="0"/>
                <a:ea typeface="Noto Sans" pitchFamily="34" charset="-122"/>
                <a:cs typeface="Noto Sans" pitchFamily="34" charset="-120"/>
              </a:rPr>
              <a:t>durante tutto il ciclo di vita del sistema. </a:t>
            </a:r>
            <a:endParaRPr lang="en-US" sz="1200" dirty="0"/>
          </a:p>
        </p:txBody>
      </p:sp>
      <p:pic>
        <p:nvPicPr>
          <p:cNvPr id="11" name="Image 3" descr="preencoded.png"/>
          <p:cNvPicPr>
            <a:picLocks noChangeAspect="1"/>
          </p:cNvPicPr>
          <p:nvPr/>
        </p:nvPicPr>
        <p:blipFill>
          <a:blip r:embed="rId5"/>
          <a:stretch>
            <a:fillRect/>
          </a:stretch>
        </p:blipFill>
        <p:spPr>
          <a:xfrm>
            <a:off x="428625" y="3796352"/>
            <a:ext cx="114300" cy="114300"/>
          </a:xfrm>
          <a:prstGeom prst="rect">
            <a:avLst/>
          </a:prstGeom>
        </p:spPr>
      </p:pic>
      <p:sp>
        <p:nvSpPr>
          <p:cNvPr id="12" name="Text 6"/>
          <p:cNvSpPr/>
          <p:nvPr/>
        </p:nvSpPr>
        <p:spPr>
          <a:xfrm>
            <a:off x="650081" y="3731493"/>
            <a:ext cx="1942840" cy="215444"/>
          </a:xfrm>
          <a:prstGeom prst="rect">
            <a:avLst/>
          </a:prstGeom>
          <a:noFill/>
          <a:ln/>
        </p:spPr>
        <p:txBody>
          <a:bodyPr wrap="none" lIns="0" tIns="0" rIns="0" bIns="0" rtlCol="0" anchor="ctr">
            <a:spAutoFit/>
          </a:bodyPr>
          <a:lstStyle/>
          <a:p>
            <a:pPr marL="0" indent="0">
              <a:buNone/>
            </a:pPr>
            <a:r>
              <a:rPr lang="en-US" sz="1400" b="1" dirty="0">
                <a:latin typeface="Noto Sans" pitchFamily="34" charset="0"/>
                <a:ea typeface="Noto Sans" pitchFamily="34" charset="-122"/>
                <a:cs typeface="Noto Sans" pitchFamily="34" charset="-120"/>
              </a:rPr>
              <a:t>Diversità e Inclusione</a:t>
            </a:r>
            <a:endParaRPr lang="en-US" sz="1400" dirty="0"/>
          </a:p>
        </p:txBody>
      </p:sp>
      <p:sp>
        <p:nvSpPr>
          <p:cNvPr id="13" name="Text 7"/>
          <p:cNvSpPr/>
          <p:nvPr/>
        </p:nvSpPr>
        <p:spPr>
          <a:xfrm>
            <a:off x="650080" y="4071514"/>
            <a:ext cx="8120031" cy="369332"/>
          </a:xfrm>
          <a:prstGeom prst="rect">
            <a:avLst/>
          </a:prstGeom>
          <a:noFill/>
          <a:ln/>
        </p:spPr>
        <p:txBody>
          <a:bodyPr wrap="square" lIns="0" tIns="0" rIns="0" bIns="0" rtlCol="0" anchor="ctr">
            <a:spAutoFit/>
          </a:bodyPr>
          <a:lstStyle/>
          <a:p>
            <a:pPr marL="0" indent="0">
              <a:buNone/>
            </a:pPr>
            <a:r>
              <a:rPr lang="en-US" sz="1200" dirty="0" err="1">
                <a:latin typeface="Noto Sans" pitchFamily="34" charset="0"/>
                <a:ea typeface="Noto Sans" pitchFamily="34" charset="-122"/>
                <a:cs typeface="Noto Sans" pitchFamily="34" charset="-120"/>
              </a:rPr>
              <a:t>Garantire</a:t>
            </a:r>
            <a:r>
              <a:rPr lang="en-US" sz="1200" dirty="0">
                <a:latin typeface="Noto Sans" pitchFamily="34" charset="0"/>
                <a:ea typeface="Noto Sans" pitchFamily="34" charset="-122"/>
                <a:cs typeface="Noto Sans" pitchFamily="34" charset="-120"/>
              </a:rPr>
              <a:t> che team diversificati partecipino allo sviluppo dell'AI e che </a:t>
            </a:r>
            <a:r>
              <a:rPr lang="en-US" sz="1200" b="1" dirty="0">
                <a:latin typeface="Noto Sans" pitchFamily="34" charset="0"/>
                <a:ea typeface="Noto Sans" pitchFamily="34" charset="-122"/>
                <a:cs typeface="Noto Sans" pitchFamily="34" charset="-120"/>
              </a:rPr>
              <a:t>i sistemi siano testati su popolazioni rappresentative della diversità globale</a:t>
            </a:r>
            <a:r>
              <a:rPr lang="en-US" sz="1200" dirty="0">
                <a:latin typeface="Noto Sans" pitchFamily="34" charset="0"/>
                <a:ea typeface="Noto Sans" pitchFamily="34" charset="-122"/>
                <a:cs typeface="Noto Sans" pitchFamily="34" charset="-120"/>
              </a:rPr>
              <a:t>. </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0B316-1C24-5FC1-B401-B92598DEA44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81E1613-AA6F-A3C8-129C-5106826B7DE7}"/>
              </a:ext>
            </a:extLst>
          </p:cNvPr>
          <p:cNvSpPr/>
          <p:nvPr/>
        </p:nvSpPr>
        <p:spPr>
          <a:xfrm>
            <a:off x="2138230" y="292125"/>
            <a:ext cx="4867551" cy="311624"/>
          </a:xfrm>
          <a:prstGeom prst="rect">
            <a:avLst/>
          </a:prstGeom>
          <a:noFill/>
          <a:ln/>
        </p:spPr>
        <p:txBody>
          <a:bodyPr wrap="none" lIns="0" tIns="0" rIns="0" bIns="0" rtlCol="0" anchor="ctr">
            <a:spAutoFit/>
          </a:bodyPr>
          <a:lstStyle/>
          <a:p>
            <a:pPr marL="0" indent="0" algn="ctr">
              <a:buNone/>
            </a:pPr>
            <a:r>
              <a:rPr lang="en-US" sz="2025" b="1" dirty="0">
                <a:solidFill>
                  <a:srgbClr val="000000"/>
                </a:solidFill>
                <a:latin typeface="Inter" pitchFamily="34" charset="0"/>
                <a:ea typeface="Inter" pitchFamily="34" charset="-122"/>
                <a:cs typeface="Inter" pitchFamily="34" charset="-120"/>
              </a:rPr>
              <a:t>L’IA </a:t>
            </a:r>
            <a:r>
              <a:rPr lang="en-US" sz="2025" b="1" dirty="0" err="1">
                <a:solidFill>
                  <a:srgbClr val="000000"/>
                </a:solidFill>
                <a:latin typeface="Inter" pitchFamily="34" charset="0"/>
                <a:ea typeface="Inter" pitchFamily="34" charset="-122"/>
                <a:cs typeface="Inter" pitchFamily="34" charset="-120"/>
              </a:rPr>
              <a:t>Responsabile</a:t>
            </a:r>
            <a:r>
              <a:rPr lang="en-US" sz="2025" b="1" dirty="0">
                <a:solidFill>
                  <a:srgbClr val="000000"/>
                </a:solidFill>
                <a:latin typeface="Inter" pitchFamily="34" charset="0"/>
                <a:ea typeface="Inter" pitchFamily="34" charset="-122"/>
                <a:cs typeface="Inter" pitchFamily="34" charset="-120"/>
              </a:rPr>
              <a:t> e il </a:t>
            </a:r>
            <a:r>
              <a:rPr lang="en-US" sz="2025" b="1" dirty="0" err="1">
                <a:solidFill>
                  <a:srgbClr val="000000"/>
                </a:solidFill>
                <a:latin typeface="Inter" pitchFamily="34" charset="0"/>
                <a:ea typeface="Inter" pitchFamily="34" charset="-122"/>
                <a:cs typeface="Inter" pitchFamily="34" charset="-120"/>
              </a:rPr>
              <a:t>concetto</a:t>
            </a:r>
            <a:r>
              <a:rPr lang="en-US" sz="2025" b="1" dirty="0">
                <a:solidFill>
                  <a:srgbClr val="000000"/>
                </a:solidFill>
                <a:latin typeface="Inter" pitchFamily="34" charset="0"/>
                <a:ea typeface="Inter" pitchFamily="34" charset="-122"/>
                <a:cs typeface="Inter" pitchFamily="34" charset="-120"/>
              </a:rPr>
              <a:t> di Governance</a:t>
            </a:r>
            <a:endParaRPr lang="en-US" sz="2025" dirty="0"/>
          </a:p>
        </p:txBody>
      </p:sp>
      <p:sp>
        <p:nvSpPr>
          <p:cNvPr id="16" name="CasellaDiTesto 15">
            <a:extLst>
              <a:ext uri="{FF2B5EF4-FFF2-40B4-BE49-F238E27FC236}">
                <a16:creationId xmlns:a16="http://schemas.microsoft.com/office/drawing/2014/main" id="{24DFF1F9-FA97-BA78-6A63-A5EA3466FC90}"/>
              </a:ext>
            </a:extLst>
          </p:cNvPr>
          <p:cNvSpPr txBox="1"/>
          <p:nvPr/>
        </p:nvSpPr>
        <p:spPr>
          <a:xfrm>
            <a:off x="453500" y="892577"/>
            <a:ext cx="4006216" cy="3940822"/>
          </a:xfrm>
          <a:prstGeom prst="rect">
            <a:avLst/>
          </a:prstGeom>
          <a:noFill/>
        </p:spPr>
        <p:txBody>
          <a:bodyPr wrap="square" rtlCol="0">
            <a:spAutoFit/>
          </a:bodyPr>
          <a:lstStyle/>
          <a:p>
            <a:pPr>
              <a:lnSpc>
                <a:spcPct val="150000"/>
              </a:lnSpc>
            </a:pPr>
            <a:r>
              <a:rPr lang="it-IT" sz="1200" b="1" dirty="0">
                <a:solidFill>
                  <a:srgbClr val="0070C0"/>
                </a:solidFill>
                <a:latin typeface="Noto Sans" panose="020B0502040504020204" pitchFamily="34" charset="0"/>
                <a:ea typeface="Noto Sans" panose="020B0502040504020204" pitchFamily="34" charset="0"/>
                <a:cs typeface="Noto Sans" panose="020B0502040504020204" pitchFamily="34" charset="0"/>
              </a:rPr>
              <a:t>IA RESPONSABILE </a:t>
            </a:r>
          </a:p>
          <a:p>
            <a:pPr>
              <a:lnSpc>
                <a:spcPct val="150000"/>
              </a:lnSpc>
            </a:pPr>
            <a:r>
              <a:rPr lang="it-IT" sz="1200" dirty="0">
                <a:latin typeface="Noto Sans" panose="020B0502040504020204" pitchFamily="34" charset="0"/>
                <a:ea typeface="Noto Sans" panose="020B0502040504020204" pitchFamily="34" charset="0"/>
                <a:cs typeface="Noto Sans" panose="020B0502040504020204" pitchFamily="34" charset="0"/>
              </a:rPr>
              <a:t>E’ un approccio alla progettazione, sviluppo e utilizzo dei sistemi di IA che garantisce </a:t>
            </a:r>
            <a:r>
              <a:rPr lang="it-IT" sz="1200" b="1" dirty="0">
                <a:latin typeface="Noto Sans" panose="020B0502040504020204" pitchFamily="34" charset="0"/>
                <a:ea typeface="Noto Sans" panose="020B0502040504020204" pitchFamily="34" charset="0"/>
                <a:cs typeface="Noto Sans" panose="020B0502040504020204" pitchFamily="34" charset="0"/>
              </a:rPr>
              <a:t>etica, trasparenza, equità e responsabilità </a:t>
            </a:r>
            <a:r>
              <a:rPr lang="it-IT" sz="1200" dirty="0">
                <a:latin typeface="Noto Sans" panose="020B0502040504020204" pitchFamily="34" charset="0"/>
                <a:ea typeface="Noto Sans" panose="020B0502040504020204" pitchFamily="34" charset="0"/>
                <a:cs typeface="Noto Sans" panose="020B0502040504020204" pitchFamily="34" charset="0"/>
              </a:rPr>
              <a:t>in ogni fase del loro ciclo di vita.</a:t>
            </a:r>
            <a:br>
              <a:rPr lang="it-IT" sz="1200" dirty="0">
                <a:latin typeface="Noto Sans" panose="020B0502040504020204" pitchFamily="34" charset="0"/>
                <a:ea typeface="Noto Sans" panose="020B0502040504020204" pitchFamily="34" charset="0"/>
                <a:cs typeface="Noto Sans" panose="020B0502040504020204" pitchFamily="34" charset="0"/>
              </a:rPr>
            </a:br>
            <a:endParaRPr lang="it-IT" sz="1200" dirty="0">
              <a:latin typeface="Noto Sans" panose="020B0502040504020204" pitchFamily="34" charset="0"/>
              <a:ea typeface="Noto Sans" panose="020B0502040504020204" pitchFamily="34" charset="0"/>
              <a:cs typeface="Noto Sans" panose="020B0502040504020204" pitchFamily="34" charset="0"/>
            </a:endParaRPr>
          </a:p>
          <a:p>
            <a:pPr marL="285750" indent="-285750">
              <a:lnSpc>
                <a:spcPct val="150000"/>
              </a:lnSpc>
              <a:buFont typeface="Wingdings" panose="05000000000000000000" pitchFamily="2" charset="2"/>
              <a:buChar char="Ø"/>
            </a:pPr>
            <a:r>
              <a:rPr lang="it-IT" sz="1200" b="1" i="1" dirty="0">
                <a:latin typeface="Noto Sans" panose="020B0502040504020204" pitchFamily="34" charset="0"/>
                <a:ea typeface="Noto Sans" panose="020B0502040504020204" pitchFamily="34" charset="0"/>
                <a:cs typeface="Noto Sans" panose="020B0502040504020204" pitchFamily="34" charset="0"/>
              </a:rPr>
              <a:t>Promuove la fiducia</a:t>
            </a:r>
            <a:r>
              <a:rPr lang="it-IT" sz="1200" dirty="0">
                <a:latin typeface="Noto Sans" panose="020B0502040504020204" pitchFamily="34" charset="0"/>
                <a:ea typeface="Noto Sans" panose="020B0502040504020204" pitchFamily="34" charset="0"/>
                <a:cs typeface="Noto Sans" panose="020B0502040504020204" pitchFamily="34" charset="0"/>
              </a:rPr>
              <a:t> di utenti e stakeholder</a:t>
            </a:r>
          </a:p>
          <a:p>
            <a:pPr marL="285750" indent="-285750">
              <a:lnSpc>
                <a:spcPct val="150000"/>
              </a:lnSpc>
              <a:buFont typeface="Wingdings" panose="05000000000000000000" pitchFamily="2" charset="2"/>
              <a:buChar char="Ø"/>
            </a:pPr>
            <a:r>
              <a:rPr lang="it-IT" sz="1200" b="1" i="1" dirty="0">
                <a:latin typeface="Noto Sans" panose="020B0502040504020204" pitchFamily="34" charset="0"/>
                <a:ea typeface="Noto Sans" panose="020B0502040504020204" pitchFamily="34" charset="0"/>
                <a:cs typeface="Noto Sans" panose="020B0502040504020204" pitchFamily="34" charset="0"/>
              </a:rPr>
              <a:t>Previene rischi e discriminazioni</a:t>
            </a:r>
            <a:r>
              <a:rPr lang="it-IT" sz="1200" dirty="0">
                <a:latin typeface="Noto Sans" panose="020B0502040504020204" pitchFamily="34" charset="0"/>
                <a:ea typeface="Noto Sans" panose="020B0502040504020204" pitchFamily="34" charset="0"/>
                <a:cs typeface="Noto Sans" panose="020B0502040504020204" pitchFamily="34" charset="0"/>
              </a:rPr>
              <a:t> non intenzionali</a:t>
            </a:r>
          </a:p>
          <a:p>
            <a:pPr marL="285750" indent="-285750">
              <a:lnSpc>
                <a:spcPct val="150000"/>
              </a:lnSpc>
              <a:buFont typeface="Wingdings" panose="05000000000000000000" pitchFamily="2" charset="2"/>
              <a:buChar char="Ø"/>
            </a:pPr>
            <a:r>
              <a:rPr lang="it-IT" sz="1200" dirty="0">
                <a:latin typeface="Noto Sans" panose="020B0502040504020204" pitchFamily="34" charset="0"/>
                <a:ea typeface="Noto Sans" panose="020B0502040504020204" pitchFamily="34" charset="0"/>
                <a:cs typeface="Noto Sans" panose="020B0502040504020204" pitchFamily="34" charset="0"/>
              </a:rPr>
              <a:t>Allinea l’IA ai </a:t>
            </a:r>
            <a:r>
              <a:rPr lang="it-IT" sz="1200" b="1" i="1" dirty="0">
                <a:latin typeface="Noto Sans" panose="020B0502040504020204" pitchFamily="34" charset="0"/>
                <a:ea typeface="Noto Sans" panose="020B0502040504020204" pitchFamily="34" charset="0"/>
                <a:cs typeface="Noto Sans" panose="020B0502040504020204" pitchFamily="34" charset="0"/>
              </a:rPr>
              <a:t>valori umani e sociali</a:t>
            </a:r>
            <a:r>
              <a:rPr lang="it-IT" sz="1200" dirty="0">
                <a:latin typeface="Noto Sans" panose="020B0502040504020204" pitchFamily="34" charset="0"/>
                <a:ea typeface="Noto Sans" panose="020B0502040504020204" pitchFamily="34" charset="0"/>
                <a:cs typeface="Noto Sans" panose="020B0502040504020204" pitchFamily="34" charset="0"/>
              </a:rPr>
              <a:t>, favorendo un impatto positivo e sostenibile</a:t>
            </a:r>
          </a:p>
          <a:p>
            <a:pPr marL="285750" indent="-285750">
              <a:lnSpc>
                <a:spcPct val="150000"/>
              </a:lnSpc>
              <a:buFont typeface="Wingdings" panose="05000000000000000000" pitchFamily="2" charset="2"/>
              <a:buChar char="Ø"/>
            </a:pPr>
            <a:endParaRPr lang="it-IT" sz="1200"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it-IT" sz="1200" i="1" dirty="0">
                <a:solidFill>
                  <a:srgbClr val="0070C0"/>
                </a:solidFill>
                <a:latin typeface="Noto Sans" panose="020B0502040504020204" pitchFamily="34" charset="0"/>
                <a:ea typeface="Noto Sans" panose="020B0502040504020204" pitchFamily="34" charset="0"/>
                <a:cs typeface="Noto Sans" panose="020B0502040504020204" pitchFamily="34" charset="0"/>
              </a:rPr>
              <a:t>Per far sì che i principi dell’IA responsabile diventino realtà, serve una </a:t>
            </a:r>
            <a:r>
              <a:rPr lang="it-IT" sz="1200" b="1" i="1" u="sng" dirty="0">
                <a:solidFill>
                  <a:srgbClr val="0070C0"/>
                </a:solidFill>
                <a:latin typeface="Noto Sans" panose="020B0502040504020204" pitchFamily="34" charset="0"/>
                <a:ea typeface="Noto Sans" panose="020B0502040504020204" pitchFamily="34" charset="0"/>
                <a:cs typeface="Noto Sans" panose="020B0502040504020204" pitchFamily="34" charset="0"/>
              </a:rPr>
              <a:t>GOVERNANCE</a:t>
            </a:r>
            <a:r>
              <a:rPr lang="it-IT" sz="1200" i="1" dirty="0">
                <a:solidFill>
                  <a:srgbClr val="0070C0"/>
                </a:solidFill>
                <a:latin typeface="Noto Sans" panose="020B0502040504020204" pitchFamily="34" charset="0"/>
                <a:ea typeface="Noto Sans" panose="020B0502040504020204" pitchFamily="34" charset="0"/>
                <a:cs typeface="Noto Sans" panose="020B0502040504020204" pitchFamily="34" charset="0"/>
              </a:rPr>
              <a:t> efficace.</a:t>
            </a:r>
          </a:p>
          <a:p>
            <a:pPr>
              <a:lnSpc>
                <a:spcPct val="150000"/>
              </a:lnSpc>
            </a:pPr>
            <a:endParaRPr lang="it-IT" sz="1200" dirty="0">
              <a:latin typeface="Noto Sans" panose="020B0502040504020204" pitchFamily="34" charset="0"/>
              <a:ea typeface="Noto Sans" panose="020B0502040504020204" pitchFamily="34" charset="0"/>
              <a:cs typeface="Noto Sans" panose="020B0502040504020204" pitchFamily="34" charset="0"/>
            </a:endParaRPr>
          </a:p>
        </p:txBody>
      </p:sp>
      <p:sp>
        <p:nvSpPr>
          <p:cNvPr id="17" name="CasellaDiTesto 16">
            <a:extLst>
              <a:ext uri="{FF2B5EF4-FFF2-40B4-BE49-F238E27FC236}">
                <a16:creationId xmlns:a16="http://schemas.microsoft.com/office/drawing/2014/main" id="{1BA5BE54-41A0-4485-52E3-F0509C9AB891}"/>
              </a:ext>
            </a:extLst>
          </p:cNvPr>
          <p:cNvSpPr txBox="1"/>
          <p:nvPr/>
        </p:nvSpPr>
        <p:spPr>
          <a:xfrm>
            <a:off x="4885372" y="908144"/>
            <a:ext cx="3695699" cy="3663823"/>
          </a:xfrm>
          <a:prstGeom prst="rect">
            <a:avLst/>
          </a:prstGeom>
          <a:noFill/>
        </p:spPr>
        <p:txBody>
          <a:bodyPr wrap="square" rtlCol="0">
            <a:spAutoFit/>
          </a:bodyPr>
          <a:lstStyle/>
          <a:p>
            <a:pPr>
              <a:lnSpc>
                <a:spcPct val="150000"/>
              </a:lnSpc>
            </a:pPr>
            <a:r>
              <a:rPr lang="it-IT" sz="1200" b="1" dirty="0">
                <a:solidFill>
                  <a:srgbClr val="0070C0"/>
                </a:solidFill>
                <a:latin typeface="Noto Sans" panose="020B0502040504020204" pitchFamily="34" charset="0"/>
                <a:ea typeface="Noto Sans" panose="020B0502040504020204" pitchFamily="34" charset="0"/>
                <a:cs typeface="Noto Sans" panose="020B0502040504020204" pitchFamily="34" charset="0"/>
              </a:rPr>
              <a:t>GOVERNANCE</a:t>
            </a:r>
          </a:p>
          <a:p>
            <a:pPr>
              <a:lnSpc>
                <a:spcPct val="150000"/>
              </a:lnSpc>
            </a:pPr>
            <a:r>
              <a:rPr lang="it-IT" sz="1200" dirty="0">
                <a:latin typeface="Noto Sans" panose="020B0502040504020204" pitchFamily="34" charset="0"/>
                <a:ea typeface="Noto Sans" panose="020B0502040504020204" pitchFamily="34" charset="0"/>
                <a:cs typeface="Noto Sans" panose="020B0502040504020204" pitchFamily="34" charset="0"/>
              </a:rPr>
              <a:t>Insieme di </a:t>
            </a:r>
            <a:r>
              <a:rPr lang="it-IT" sz="1200" b="1" dirty="0">
                <a:latin typeface="Noto Sans" panose="020B0502040504020204" pitchFamily="34" charset="0"/>
                <a:ea typeface="Noto Sans" panose="020B0502040504020204" pitchFamily="34" charset="0"/>
                <a:cs typeface="Noto Sans" panose="020B0502040504020204" pitchFamily="34" charset="0"/>
              </a:rPr>
              <a:t>strutture, processi e politiche </a:t>
            </a:r>
            <a:r>
              <a:rPr lang="it-IT" sz="1200" dirty="0">
                <a:latin typeface="Noto Sans" panose="020B0502040504020204" pitchFamily="34" charset="0"/>
                <a:ea typeface="Noto Sans" panose="020B0502040504020204" pitchFamily="34" charset="0"/>
                <a:cs typeface="Noto Sans" panose="020B0502040504020204" pitchFamily="34" charset="0"/>
              </a:rPr>
              <a:t>che assicurano che i sistemi di intelligenza artificiale operino in modo </a:t>
            </a:r>
            <a:r>
              <a:rPr lang="it-IT" sz="1200" b="1" dirty="0">
                <a:latin typeface="Noto Sans" panose="020B0502040504020204" pitchFamily="34" charset="0"/>
                <a:ea typeface="Noto Sans" panose="020B0502040504020204" pitchFamily="34" charset="0"/>
                <a:cs typeface="Noto Sans" panose="020B0502040504020204" pitchFamily="34" charset="0"/>
              </a:rPr>
              <a:t>etico, sicuro e conforme alle normative</a:t>
            </a:r>
            <a:r>
              <a:rPr lang="it-IT" sz="1200" dirty="0">
                <a:latin typeface="Noto Sans" panose="020B0502040504020204" pitchFamily="34" charset="0"/>
                <a:ea typeface="Noto Sans" panose="020B0502040504020204" pitchFamily="34" charset="0"/>
                <a:cs typeface="Noto Sans" panose="020B0502040504020204" pitchFamily="34" charset="0"/>
              </a:rPr>
              <a:t>.</a:t>
            </a:r>
          </a:p>
          <a:p>
            <a:pPr>
              <a:lnSpc>
                <a:spcPct val="150000"/>
              </a:lnSpc>
            </a:pPr>
            <a:endParaRPr lang="it-IT" sz="1200" dirty="0">
              <a:latin typeface="Noto Sans" panose="020B0502040504020204" pitchFamily="34" charset="0"/>
              <a:ea typeface="Noto Sans" panose="020B0502040504020204" pitchFamily="34" charset="0"/>
              <a:cs typeface="Noto Sans" panose="020B0502040504020204" pitchFamily="34" charset="0"/>
            </a:endParaRPr>
          </a:p>
          <a:p>
            <a:pPr marL="285750" indent="-285750">
              <a:lnSpc>
                <a:spcPct val="150000"/>
              </a:lnSpc>
              <a:buFont typeface="Wingdings" panose="05000000000000000000" pitchFamily="2" charset="2"/>
              <a:buChar char="Ø"/>
            </a:pPr>
            <a:r>
              <a:rPr lang="it-IT" sz="1200" dirty="0">
                <a:latin typeface="Noto Sans" panose="020B0502040504020204" pitchFamily="34" charset="0"/>
                <a:ea typeface="Noto Sans" panose="020B0502040504020204" pitchFamily="34" charset="0"/>
                <a:cs typeface="Noto Sans" panose="020B0502040504020204" pitchFamily="34" charset="0"/>
              </a:rPr>
              <a:t>Garantisce il </a:t>
            </a:r>
            <a:r>
              <a:rPr lang="it-IT" sz="1200" b="1" i="1" dirty="0">
                <a:latin typeface="Noto Sans" panose="020B0502040504020204" pitchFamily="34" charset="0"/>
                <a:ea typeface="Noto Sans" panose="020B0502040504020204" pitchFamily="34" charset="0"/>
                <a:cs typeface="Noto Sans" panose="020B0502040504020204" pitchFamily="34" charset="0"/>
              </a:rPr>
              <a:t>rispetto dei diritti fondamentali e dei principi etici condivisi</a:t>
            </a:r>
          </a:p>
          <a:p>
            <a:pPr marL="285750" indent="-285750">
              <a:lnSpc>
                <a:spcPct val="150000"/>
              </a:lnSpc>
              <a:buFont typeface="Wingdings" panose="05000000000000000000" pitchFamily="2" charset="2"/>
              <a:buChar char="Ø"/>
            </a:pPr>
            <a:r>
              <a:rPr lang="it-IT" sz="1200" dirty="0">
                <a:latin typeface="Noto Sans" panose="020B0502040504020204" pitchFamily="34" charset="0"/>
                <a:ea typeface="Noto Sans" panose="020B0502040504020204" pitchFamily="34" charset="0"/>
                <a:cs typeface="Noto Sans" panose="020B0502040504020204" pitchFamily="34" charset="0"/>
              </a:rPr>
              <a:t>Fornisce meccanismi di </a:t>
            </a:r>
            <a:r>
              <a:rPr lang="it-IT" sz="1200" b="1" i="1" dirty="0">
                <a:latin typeface="Noto Sans" panose="020B0502040504020204" pitchFamily="34" charset="0"/>
                <a:ea typeface="Noto Sans" panose="020B0502040504020204" pitchFamily="34" charset="0"/>
                <a:cs typeface="Noto Sans" panose="020B0502040504020204" pitchFamily="34" charset="0"/>
              </a:rPr>
              <a:t>monitoraggio e controllo </a:t>
            </a:r>
            <a:r>
              <a:rPr lang="it-IT" sz="1200" dirty="0">
                <a:latin typeface="Noto Sans" panose="020B0502040504020204" pitchFamily="34" charset="0"/>
                <a:ea typeface="Noto Sans" panose="020B0502040504020204" pitchFamily="34" charset="0"/>
                <a:cs typeface="Noto Sans" panose="020B0502040504020204" pitchFamily="34" charset="0"/>
              </a:rPr>
              <a:t>per individuare e mitigare i rischi</a:t>
            </a:r>
          </a:p>
          <a:p>
            <a:pPr marL="285750" indent="-285750">
              <a:lnSpc>
                <a:spcPct val="150000"/>
              </a:lnSpc>
              <a:buFont typeface="Wingdings" panose="05000000000000000000" pitchFamily="2" charset="2"/>
              <a:buChar char="Ø"/>
            </a:pPr>
            <a:r>
              <a:rPr lang="it-IT" sz="1200" dirty="0">
                <a:latin typeface="Noto Sans" panose="020B0502040504020204" pitchFamily="34" charset="0"/>
                <a:ea typeface="Noto Sans" panose="020B0502040504020204" pitchFamily="34" charset="0"/>
                <a:cs typeface="Noto Sans" panose="020B0502040504020204" pitchFamily="34" charset="0"/>
              </a:rPr>
              <a:t>Definisce </a:t>
            </a:r>
            <a:r>
              <a:rPr lang="it-IT" sz="1200" b="1" i="1" dirty="0">
                <a:latin typeface="Noto Sans" panose="020B0502040504020204" pitchFamily="34" charset="0"/>
                <a:ea typeface="Noto Sans" panose="020B0502040504020204" pitchFamily="34" charset="0"/>
                <a:cs typeface="Noto Sans" panose="020B0502040504020204" pitchFamily="34" charset="0"/>
              </a:rPr>
              <a:t>responsabilità chiare </a:t>
            </a:r>
            <a:r>
              <a:rPr lang="it-IT" sz="1200" dirty="0">
                <a:latin typeface="Noto Sans" panose="020B0502040504020204" pitchFamily="34" charset="0"/>
                <a:ea typeface="Noto Sans" panose="020B0502040504020204" pitchFamily="34" charset="0"/>
                <a:cs typeface="Noto Sans" panose="020B0502040504020204" pitchFamily="34" charset="0"/>
              </a:rPr>
              <a:t>per le decisioni prese dai sistemi di IA</a:t>
            </a:r>
          </a:p>
          <a:p>
            <a:pPr>
              <a:lnSpc>
                <a:spcPct val="150000"/>
              </a:lnSpc>
            </a:pPr>
            <a:endParaRPr lang="en-US" sz="1200" dirty="0">
              <a:latin typeface="Noto Sans" panose="020B0502040504020204" pitchFamily="34" charset="0"/>
              <a:ea typeface="Noto Sans" panose="020B0502040504020204" pitchFamily="34" charset="0"/>
              <a:cs typeface="Noto Sans" panose="020B0502040504020204" pitchFamily="34" charset="0"/>
            </a:endParaRPr>
          </a:p>
        </p:txBody>
      </p:sp>
      <p:sp>
        <p:nvSpPr>
          <p:cNvPr id="19" name="Rettangolo 18">
            <a:extLst>
              <a:ext uri="{FF2B5EF4-FFF2-40B4-BE49-F238E27FC236}">
                <a16:creationId xmlns:a16="http://schemas.microsoft.com/office/drawing/2014/main" id="{02783101-1FEA-DB67-251F-759284B88B84}"/>
              </a:ext>
            </a:extLst>
          </p:cNvPr>
          <p:cNvSpPr/>
          <p:nvPr/>
        </p:nvSpPr>
        <p:spPr>
          <a:xfrm>
            <a:off x="4800600" y="918961"/>
            <a:ext cx="3865245" cy="3410705"/>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Connettore a gomito 36">
            <a:extLst>
              <a:ext uri="{FF2B5EF4-FFF2-40B4-BE49-F238E27FC236}">
                <a16:creationId xmlns:a16="http://schemas.microsoft.com/office/drawing/2014/main" id="{A6EB7095-8823-D987-C15A-6E3ACC159321}"/>
              </a:ext>
            </a:extLst>
          </p:cNvPr>
          <p:cNvCxnSpPr>
            <a:cxnSpLocks/>
          </p:cNvCxnSpPr>
          <p:nvPr/>
        </p:nvCxnSpPr>
        <p:spPr>
          <a:xfrm flipV="1">
            <a:off x="2204607" y="4340483"/>
            <a:ext cx="4528614" cy="416037"/>
          </a:xfrm>
          <a:prstGeom prst="bentConnector3">
            <a:avLst>
              <a:gd name="adj1" fmla="val 100072"/>
            </a:avLst>
          </a:prstGeom>
          <a:ln w="19050">
            <a:tailEnd type="stealth" w="lg" len="lg"/>
          </a:ln>
        </p:spPr>
        <p:style>
          <a:lnRef idx="1">
            <a:schemeClr val="accent1"/>
          </a:lnRef>
          <a:fillRef idx="0">
            <a:schemeClr val="accent1"/>
          </a:fillRef>
          <a:effectRef idx="0">
            <a:schemeClr val="accent1"/>
          </a:effectRef>
          <a:fontRef idx="minor">
            <a:schemeClr val="tx1"/>
          </a:fontRef>
        </p:style>
      </p:cxnSp>
      <p:cxnSp>
        <p:nvCxnSpPr>
          <p:cNvPr id="43" name="Connettore diritto 42">
            <a:extLst>
              <a:ext uri="{FF2B5EF4-FFF2-40B4-BE49-F238E27FC236}">
                <a16:creationId xmlns:a16="http://schemas.microsoft.com/office/drawing/2014/main" id="{91974493-8B6F-08DC-626B-C8E2A0217623}"/>
              </a:ext>
            </a:extLst>
          </p:cNvPr>
          <p:cNvCxnSpPr>
            <a:cxnSpLocks/>
          </p:cNvCxnSpPr>
          <p:nvPr/>
        </p:nvCxnSpPr>
        <p:spPr>
          <a:xfrm>
            <a:off x="2204607" y="4483121"/>
            <a:ext cx="0" cy="28223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955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1FDA88B9-5D42-2472-9F40-43C0CD92C0D4}"/>
              </a:ext>
            </a:extLst>
          </p:cNvPr>
          <p:cNvSpPr txBox="1"/>
          <p:nvPr/>
        </p:nvSpPr>
        <p:spPr>
          <a:xfrm>
            <a:off x="849376" y="1141984"/>
            <a:ext cx="5052986" cy="3082447"/>
          </a:xfrm>
          <a:prstGeom prst="rect">
            <a:avLst/>
          </a:prstGeom>
          <a:noFill/>
        </p:spPr>
        <p:txBody>
          <a:bodyPr wrap="none" rtlCol="0">
            <a:spAutoFit/>
          </a:bodyPr>
          <a:lstStyle/>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BIAS e FAIRNESS</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INTERPRETABILITA’ e SPIEGABILITA’</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PRIVACY e PROTEZIONE DEI DATI</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RESPONSABILITA’ e ACCOUNTABILITY</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REPORTING e TRASPARENZA</a:t>
            </a:r>
            <a:endParaRPr lang="en-US" sz="200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CasellaDiTesto 11">
            <a:extLst>
              <a:ext uri="{FF2B5EF4-FFF2-40B4-BE49-F238E27FC236}">
                <a16:creationId xmlns:a16="http://schemas.microsoft.com/office/drawing/2014/main" id="{D4959A5B-097C-377C-70FC-3B78419133A5}"/>
              </a:ext>
            </a:extLst>
          </p:cNvPr>
          <p:cNvSpPr txBox="1"/>
          <p:nvPr/>
        </p:nvSpPr>
        <p:spPr>
          <a:xfrm>
            <a:off x="1406711" y="184912"/>
            <a:ext cx="6330579" cy="593817"/>
          </a:xfrm>
          <a:prstGeom prst="rect">
            <a:avLst/>
          </a:prstGeom>
          <a:noFill/>
        </p:spPr>
        <p:txBody>
          <a:bodyPr wrap="none" rtlCol="0">
            <a:spAutoFit/>
          </a:bodyPr>
          <a:lstStyle/>
          <a:p>
            <a:pPr>
              <a:lnSpc>
                <a:spcPct val="200000"/>
              </a:lnSpc>
            </a:pPr>
            <a:r>
              <a:rPr lang="it-IT" sz="1900" b="1" dirty="0">
                <a:latin typeface="Noto Sans" panose="020B0502040504020204" pitchFamily="34" charset="0"/>
                <a:ea typeface="Noto Sans" panose="020B0502040504020204" pitchFamily="34" charset="0"/>
                <a:cs typeface="Noto Sans" panose="020B0502040504020204" pitchFamily="34" charset="0"/>
              </a:rPr>
              <a:t>Aspetti della Governance da tenere sotto controllo</a:t>
            </a:r>
            <a:endParaRPr lang="en-US" sz="1900" b="1" dirty="0">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837CC-4D87-A358-4406-DC5A68C58891}"/>
            </a:ext>
          </a:extLst>
        </p:cNvPr>
        <p:cNvGrpSpPr/>
        <p:nvPr/>
      </p:nvGrpSpPr>
      <p:grpSpPr>
        <a:xfrm>
          <a:off x="0" y="0"/>
          <a:ext cx="0" cy="0"/>
          <a:chOff x="0" y="0"/>
          <a:chExt cx="0" cy="0"/>
        </a:xfrm>
      </p:grpSpPr>
      <p:sp>
        <p:nvSpPr>
          <p:cNvPr id="3" name="Rettangolo 2">
            <a:extLst>
              <a:ext uri="{FF2B5EF4-FFF2-40B4-BE49-F238E27FC236}">
                <a16:creationId xmlns:a16="http://schemas.microsoft.com/office/drawing/2014/main" id="{C73ACCF6-B77E-CB89-D791-18B311892F54}"/>
              </a:ext>
            </a:extLst>
          </p:cNvPr>
          <p:cNvSpPr/>
          <p:nvPr/>
        </p:nvSpPr>
        <p:spPr>
          <a:xfrm>
            <a:off x="1170432" y="1320800"/>
            <a:ext cx="2097024" cy="434848"/>
          </a:xfrm>
          <a:prstGeom prst="rect">
            <a:avLst/>
          </a:prstGeom>
          <a:solidFill>
            <a:schemeClr val="accent5">
              <a:lumMod val="20000"/>
              <a:lumOff val="80000"/>
            </a:schemeClr>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asellaDiTesto 1">
            <a:extLst>
              <a:ext uri="{FF2B5EF4-FFF2-40B4-BE49-F238E27FC236}">
                <a16:creationId xmlns:a16="http://schemas.microsoft.com/office/drawing/2014/main" id="{8E2A4ED8-0FC0-DAE7-6534-5AA0A46D8D26}"/>
              </a:ext>
            </a:extLst>
          </p:cNvPr>
          <p:cNvSpPr txBox="1"/>
          <p:nvPr/>
        </p:nvSpPr>
        <p:spPr>
          <a:xfrm>
            <a:off x="849376" y="1141984"/>
            <a:ext cx="5052986" cy="3082447"/>
          </a:xfrm>
          <a:prstGeom prst="rect">
            <a:avLst/>
          </a:prstGeom>
          <a:noFill/>
        </p:spPr>
        <p:txBody>
          <a:bodyPr wrap="none" rtlCol="0">
            <a:spAutoFit/>
          </a:bodyPr>
          <a:lstStyle/>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BIAS e FAIRNESS</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INTERPRETABILITA’ e SPIEGABILITA’</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PRIVACY e PROTEZIONE DEI DATI</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RESPONSABILITA’ e ACCOUNTABILITY</a:t>
            </a:r>
          </a:p>
          <a:p>
            <a:pPr marL="285750" indent="-285750">
              <a:lnSpc>
                <a:spcPct val="200000"/>
              </a:lnSpc>
              <a:buBlip>
                <a:blip r:embed="rId3"/>
              </a:buBlip>
            </a:pPr>
            <a:r>
              <a:rPr lang="it-IT" sz="2000" dirty="0">
                <a:latin typeface="Noto Sans" panose="020B0502040504020204" pitchFamily="34" charset="0"/>
                <a:ea typeface="Noto Sans" panose="020B0502040504020204" pitchFamily="34" charset="0"/>
                <a:cs typeface="Noto Sans" panose="020B0502040504020204" pitchFamily="34" charset="0"/>
              </a:rPr>
              <a:t>REPORTING e TRASPARENZA</a:t>
            </a:r>
            <a:endParaRPr lang="en-US" sz="200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CasellaDiTesto 11">
            <a:extLst>
              <a:ext uri="{FF2B5EF4-FFF2-40B4-BE49-F238E27FC236}">
                <a16:creationId xmlns:a16="http://schemas.microsoft.com/office/drawing/2014/main" id="{A7D70D64-6BF8-3CFC-0DD3-82D761A7E29A}"/>
              </a:ext>
            </a:extLst>
          </p:cNvPr>
          <p:cNvSpPr txBox="1"/>
          <p:nvPr/>
        </p:nvSpPr>
        <p:spPr>
          <a:xfrm>
            <a:off x="1406711" y="184912"/>
            <a:ext cx="6330579" cy="593817"/>
          </a:xfrm>
          <a:prstGeom prst="rect">
            <a:avLst/>
          </a:prstGeom>
          <a:noFill/>
        </p:spPr>
        <p:txBody>
          <a:bodyPr wrap="none" rtlCol="0">
            <a:spAutoFit/>
          </a:bodyPr>
          <a:lstStyle/>
          <a:p>
            <a:pPr>
              <a:lnSpc>
                <a:spcPct val="200000"/>
              </a:lnSpc>
            </a:pPr>
            <a:r>
              <a:rPr lang="it-IT" sz="1900" b="1" dirty="0">
                <a:latin typeface="Noto Sans" panose="020B0502040504020204" pitchFamily="34" charset="0"/>
                <a:ea typeface="Noto Sans" panose="020B0502040504020204" pitchFamily="34" charset="0"/>
                <a:cs typeface="Noto Sans" panose="020B0502040504020204" pitchFamily="34" charset="0"/>
              </a:rPr>
              <a:t>Aspetti della Governance da tenere sotto controllo</a:t>
            </a:r>
            <a:endParaRPr lang="en-US" sz="1900" b="1"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63325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C62E2-441C-12C8-878A-63764521676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3FC2529-B12F-775D-E999-8D7955979EA0}"/>
              </a:ext>
            </a:extLst>
          </p:cNvPr>
          <p:cNvSpPr/>
          <p:nvPr/>
        </p:nvSpPr>
        <p:spPr>
          <a:xfrm>
            <a:off x="4324333" y="313297"/>
            <a:ext cx="495328" cy="311624"/>
          </a:xfrm>
          <a:prstGeom prst="rect">
            <a:avLst/>
          </a:prstGeom>
          <a:noFill/>
          <a:ln/>
        </p:spPr>
        <p:txBody>
          <a:bodyPr wrap="none" lIns="0" tIns="0" rIns="0" bIns="0" rtlCol="0" anchor="ctr">
            <a:spAutoFit/>
          </a:bodyPr>
          <a:lstStyle/>
          <a:p>
            <a:pPr marL="0" indent="0" algn="ctr">
              <a:buNone/>
            </a:pPr>
            <a:r>
              <a:rPr lang="en-US" sz="2025" b="1" dirty="0">
                <a:solidFill>
                  <a:srgbClr val="000000"/>
                </a:solidFill>
                <a:latin typeface="Inter" pitchFamily="34" charset="0"/>
                <a:ea typeface="Inter" pitchFamily="34" charset="-122"/>
                <a:cs typeface="Inter" pitchFamily="34" charset="-120"/>
              </a:rPr>
              <a:t>BIAS</a:t>
            </a:r>
            <a:endParaRPr lang="en-US" sz="2025" dirty="0"/>
          </a:p>
        </p:txBody>
      </p:sp>
      <p:sp>
        <p:nvSpPr>
          <p:cNvPr id="10" name="Text 6">
            <a:extLst>
              <a:ext uri="{FF2B5EF4-FFF2-40B4-BE49-F238E27FC236}">
                <a16:creationId xmlns:a16="http://schemas.microsoft.com/office/drawing/2014/main" id="{320EE23C-3F33-EC5E-9045-72774BC26DA7}"/>
              </a:ext>
            </a:extLst>
          </p:cNvPr>
          <p:cNvSpPr/>
          <p:nvPr/>
        </p:nvSpPr>
        <p:spPr>
          <a:xfrm>
            <a:off x="511056" y="760221"/>
            <a:ext cx="8121885" cy="1581395"/>
          </a:xfrm>
          <a:prstGeom prst="rect">
            <a:avLst/>
          </a:prstGeom>
          <a:noFill/>
          <a:ln/>
        </p:spPr>
        <p:txBody>
          <a:bodyPr wrap="square" lIns="0" tIns="0" rIns="0" bIns="0" rtlCol="0" anchor="ctr">
            <a:spAutoFit/>
          </a:bodyPr>
          <a:lstStyle/>
          <a:p>
            <a:pPr>
              <a:lnSpc>
                <a:spcPct val="150000"/>
              </a:lnSpc>
            </a:pPr>
            <a:r>
              <a:rPr lang="it-IT" sz="1400" dirty="0">
                <a:latin typeface="Noto Sans" panose="020B0502040504020204" pitchFamily="34" charset="0"/>
                <a:ea typeface="Noto Sans" panose="020B0502040504020204" pitchFamily="34" charset="0"/>
                <a:cs typeface="Noto Sans" panose="020B0502040504020204" pitchFamily="34" charset="0"/>
              </a:rPr>
              <a:t>Il </a:t>
            </a:r>
            <a:r>
              <a:rPr lang="it-IT" sz="1400" b="1" dirty="0">
                <a:latin typeface="Noto Sans" panose="020B0502040504020204" pitchFamily="34" charset="0"/>
                <a:ea typeface="Noto Sans" panose="020B0502040504020204" pitchFamily="34" charset="0"/>
                <a:cs typeface="Noto Sans" panose="020B0502040504020204" pitchFamily="34" charset="0"/>
              </a:rPr>
              <a:t>BIAS</a:t>
            </a:r>
            <a:r>
              <a:rPr lang="it-IT" sz="1400" dirty="0">
                <a:latin typeface="Noto Sans" panose="020B0502040504020204" pitchFamily="34" charset="0"/>
                <a:ea typeface="Noto Sans" panose="020B0502040504020204" pitchFamily="34" charset="0"/>
                <a:cs typeface="Noto Sans" panose="020B0502040504020204" pitchFamily="34" charset="0"/>
              </a:rPr>
              <a:t> indica una </a:t>
            </a:r>
            <a:r>
              <a:rPr lang="it-IT" sz="1400" b="1" dirty="0">
                <a:latin typeface="Noto Sans" panose="020B0502040504020204" pitchFamily="34" charset="0"/>
                <a:ea typeface="Noto Sans" panose="020B0502040504020204" pitchFamily="34" charset="0"/>
                <a:cs typeface="Noto Sans" panose="020B0502040504020204" pitchFamily="34" charset="0"/>
              </a:rPr>
              <a:t>distorsione sistematica</a:t>
            </a:r>
            <a:r>
              <a:rPr lang="it-IT" sz="1400" dirty="0">
                <a:latin typeface="Noto Sans" panose="020B0502040504020204" pitchFamily="34" charset="0"/>
                <a:ea typeface="Noto Sans" panose="020B0502040504020204" pitchFamily="34" charset="0"/>
                <a:cs typeface="Noto Sans" panose="020B0502040504020204" pitchFamily="34" charset="0"/>
              </a:rPr>
              <a:t> nei dati o nei modelli di IA che può generare </a:t>
            </a:r>
            <a:r>
              <a:rPr lang="it-IT" sz="1400" b="1" dirty="0">
                <a:latin typeface="Noto Sans" panose="020B0502040504020204" pitchFamily="34" charset="0"/>
                <a:ea typeface="Noto Sans" panose="020B0502040504020204" pitchFamily="34" charset="0"/>
                <a:cs typeface="Noto Sans" panose="020B0502040504020204" pitchFamily="34" charset="0"/>
              </a:rPr>
              <a:t>risultati ingiusti, parziali o discriminatori</a:t>
            </a:r>
            <a:r>
              <a:rPr lang="it-IT" sz="1400" dirty="0">
                <a:latin typeface="Noto Sans" panose="020B0502040504020204" pitchFamily="34" charset="0"/>
                <a:ea typeface="Noto Sans" panose="020B0502040504020204" pitchFamily="34" charset="0"/>
                <a:cs typeface="Noto Sans" panose="020B0502040504020204" pitchFamily="34" charset="0"/>
              </a:rPr>
              <a:t> nei confronti di determinati gruppi o individui.</a:t>
            </a:r>
          </a:p>
          <a:p>
            <a:pPr>
              <a:lnSpc>
                <a:spcPct val="150000"/>
              </a:lnSpc>
            </a:pPr>
            <a:endParaRPr lang="it-IT" sz="1400" i="1" dirty="0">
              <a:latin typeface="Noto Sans" panose="020B0502040504020204" pitchFamily="34" charset="0"/>
              <a:ea typeface="Noto Sans" panose="020B0502040504020204" pitchFamily="34" charset="0"/>
              <a:cs typeface="Noto Sans" panose="020B0502040504020204" pitchFamily="34" charset="0"/>
            </a:endParaRPr>
          </a:p>
          <a:p>
            <a:pPr>
              <a:lnSpc>
                <a:spcPct val="150000"/>
              </a:lnSpc>
            </a:pPr>
            <a:r>
              <a:rPr lang="it-IT" sz="1400" i="1" dirty="0">
                <a:latin typeface="Noto Sans" panose="020B0502040504020204" pitchFamily="34" charset="0"/>
                <a:ea typeface="Noto Sans" panose="020B0502040504020204" pitchFamily="34" charset="0"/>
                <a:cs typeface="Noto Sans" panose="020B0502040504020204" pitchFamily="34" charset="0"/>
              </a:rPr>
              <a:t>Rischia di </a:t>
            </a:r>
            <a:r>
              <a:rPr lang="it-IT" sz="1400" b="1" i="1" dirty="0">
                <a:latin typeface="Noto Sans" panose="020B0502040504020204" pitchFamily="34" charset="0"/>
                <a:ea typeface="Noto Sans" panose="020B0502040504020204" pitchFamily="34" charset="0"/>
                <a:cs typeface="Noto Sans" panose="020B0502040504020204" pitchFamily="34" charset="0"/>
              </a:rPr>
              <a:t>replicare e amplificare disuguaglianze sociali</a:t>
            </a:r>
            <a:r>
              <a:rPr lang="it-IT" sz="1400" i="1" dirty="0">
                <a:latin typeface="Noto Sans" panose="020B0502040504020204" pitchFamily="34" charset="0"/>
                <a:ea typeface="Noto Sans" panose="020B0502040504020204" pitchFamily="34" charset="0"/>
                <a:cs typeface="Noto Sans" panose="020B0502040504020204" pitchFamily="34" charset="0"/>
              </a:rPr>
              <a:t> già esistenti, per questo è necessario un </a:t>
            </a:r>
            <a:r>
              <a:rPr lang="it-IT" sz="1400" b="1" i="1" dirty="0">
                <a:latin typeface="Noto Sans" panose="020B0502040504020204" pitchFamily="34" charset="0"/>
                <a:ea typeface="Noto Sans" panose="020B0502040504020204" pitchFamily="34" charset="0"/>
                <a:cs typeface="Noto Sans" panose="020B0502040504020204" pitchFamily="34" charset="0"/>
              </a:rPr>
              <a:t>monitoraggio continuo</a:t>
            </a:r>
            <a:r>
              <a:rPr lang="it-IT" sz="1400" i="1" dirty="0">
                <a:latin typeface="Noto Sans" panose="020B0502040504020204" pitchFamily="34" charset="0"/>
                <a:ea typeface="Noto Sans" panose="020B0502040504020204" pitchFamily="34" charset="0"/>
                <a:cs typeface="Noto Sans" panose="020B0502040504020204" pitchFamily="34" charset="0"/>
              </a:rPr>
              <a:t> per garantire equità e imparzialità.</a:t>
            </a:r>
            <a:endParaRPr lang="it-IT" sz="1400" dirty="0">
              <a:latin typeface="Noto Sans" panose="020B0502040504020204" pitchFamily="34" charset="0"/>
              <a:ea typeface="Noto Sans" panose="020B0502040504020204" pitchFamily="34" charset="0"/>
              <a:cs typeface="Noto Sans" panose="020B0502040504020204" pitchFamily="34" charset="0"/>
            </a:endParaRPr>
          </a:p>
        </p:txBody>
      </p:sp>
      <p:pic>
        <p:nvPicPr>
          <p:cNvPr id="17" name="Image 1" descr="preencoded.png">
            <a:extLst>
              <a:ext uri="{FF2B5EF4-FFF2-40B4-BE49-F238E27FC236}">
                <a16:creationId xmlns:a16="http://schemas.microsoft.com/office/drawing/2014/main" id="{4AB276CE-D482-93E8-FB5E-5AF272FD670A}"/>
              </a:ext>
            </a:extLst>
          </p:cNvPr>
          <p:cNvPicPr>
            <a:picLocks noChangeAspect="1"/>
          </p:cNvPicPr>
          <p:nvPr/>
        </p:nvPicPr>
        <p:blipFill>
          <a:blip r:embed="rId3"/>
          <a:stretch>
            <a:fillRect/>
          </a:stretch>
        </p:blipFill>
        <p:spPr>
          <a:xfrm>
            <a:off x="512809" y="3151433"/>
            <a:ext cx="100013" cy="114300"/>
          </a:xfrm>
          <a:prstGeom prst="rect">
            <a:avLst/>
          </a:prstGeom>
        </p:spPr>
      </p:pic>
      <p:sp>
        <p:nvSpPr>
          <p:cNvPr id="18" name="Text 1">
            <a:extLst>
              <a:ext uri="{FF2B5EF4-FFF2-40B4-BE49-F238E27FC236}">
                <a16:creationId xmlns:a16="http://schemas.microsoft.com/office/drawing/2014/main" id="{CDF16065-768D-6A87-B980-5A5384165436}"/>
              </a:ext>
            </a:extLst>
          </p:cNvPr>
          <p:cNvSpPr/>
          <p:nvPr/>
        </p:nvSpPr>
        <p:spPr>
          <a:xfrm>
            <a:off x="719978" y="3037058"/>
            <a:ext cx="3753410" cy="869020"/>
          </a:xfrm>
          <a:prstGeom prst="rect">
            <a:avLst/>
          </a:prstGeom>
          <a:noFill/>
          <a:ln/>
        </p:spPr>
        <p:txBody>
          <a:bodyPr wrap="square" lIns="0" tIns="0" rIns="0" bIns="0" rtlCol="0" anchor="ctr">
            <a:spAutoFit/>
          </a:bodyPr>
          <a:lstStyle/>
          <a:p>
            <a:pPr>
              <a:lnSpc>
                <a:spcPct val="150000"/>
              </a:lnSpc>
            </a:pPr>
            <a:r>
              <a:rPr lang="en-US" sz="1300" b="1" dirty="0">
                <a:solidFill>
                  <a:srgbClr val="0070C0"/>
                </a:solidFill>
                <a:latin typeface="Noto Sans" pitchFamily="34" charset="0"/>
                <a:ea typeface="Noto Sans" pitchFamily="34" charset="-122"/>
                <a:cs typeface="Noto Sans" pitchFamily="34" charset="-120"/>
              </a:rPr>
              <a:t>Dati di </a:t>
            </a:r>
            <a:r>
              <a:rPr lang="en-US" sz="1300" b="1" dirty="0" err="1">
                <a:solidFill>
                  <a:srgbClr val="0070C0"/>
                </a:solidFill>
                <a:latin typeface="Noto Sans" pitchFamily="34" charset="0"/>
                <a:ea typeface="Noto Sans" pitchFamily="34" charset="-122"/>
                <a:cs typeface="Noto Sans" pitchFamily="34" charset="-120"/>
              </a:rPr>
              <a:t>addestramento</a:t>
            </a:r>
            <a:endParaRPr lang="en-US" sz="1300" b="1" dirty="0">
              <a:solidFill>
                <a:srgbClr val="0070C0"/>
              </a:solidFill>
              <a:latin typeface="Noto Sans" pitchFamily="34" charset="0"/>
              <a:ea typeface="Noto Sans" pitchFamily="34" charset="-122"/>
              <a:cs typeface="Noto Sans" pitchFamily="34" charset="-120"/>
            </a:endParaRPr>
          </a:p>
          <a:p>
            <a:pPr>
              <a:lnSpc>
                <a:spcPct val="150000"/>
              </a:lnSpc>
            </a:pPr>
            <a:r>
              <a:rPr lang="en-US" sz="1300" dirty="0">
                <a:latin typeface="Noto Sans" pitchFamily="34" charset="0"/>
                <a:ea typeface="Noto Sans" pitchFamily="34" charset="-122"/>
                <a:cs typeface="Noto Sans" pitchFamily="34" charset="-120"/>
              </a:rPr>
              <a:t>Il dataset </a:t>
            </a:r>
            <a:r>
              <a:rPr lang="en-US" sz="1300" dirty="0" err="1">
                <a:latin typeface="Noto Sans" pitchFamily="34" charset="0"/>
                <a:ea typeface="Noto Sans" pitchFamily="34" charset="-122"/>
                <a:cs typeface="Noto Sans" pitchFamily="34" charset="-120"/>
              </a:rPr>
              <a:t>utilizzato</a:t>
            </a:r>
            <a:r>
              <a:rPr lang="en-US" sz="1300" dirty="0">
                <a:latin typeface="Noto Sans" pitchFamily="34" charset="0"/>
                <a:ea typeface="Noto Sans" pitchFamily="34" charset="-122"/>
                <a:cs typeface="Noto Sans" pitchFamily="34" charset="-120"/>
              </a:rPr>
              <a:t> per il training </a:t>
            </a:r>
            <a:r>
              <a:rPr lang="en-US" sz="1300" dirty="0" err="1">
                <a:latin typeface="Noto Sans" pitchFamily="34" charset="0"/>
                <a:ea typeface="Noto Sans" pitchFamily="34" charset="-122"/>
                <a:cs typeface="Noto Sans" pitchFamily="34" charset="-120"/>
              </a:rPr>
              <a:t>può</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contenere</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dati</a:t>
            </a:r>
            <a:r>
              <a:rPr lang="en-US" sz="1300" dirty="0">
                <a:latin typeface="Noto Sans" pitchFamily="34" charset="0"/>
                <a:ea typeface="Noto Sans" pitchFamily="34" charset="-122"/>
                <a:cs typeface="Noto Sans" pitchFamily="34" charset="-120"/>
              </a:rPr>
              <a:t> poco </a:t>
            </a:r>
            <a:r>
              <a:rPr lang="en-US" sz="1300" dirty="0" err="1">
                <a:latin typeface="Noto Sans" pitchFamily="34" charset="0"/>
                <a:ea typeface="Noto Sans" pitchFamily="34" charset="-122"/>
                <a:cs typeface="Noto Sans" pitchFamily="34" charset="-120"/>
              </a:rPr>
              <a:t>rappresentativi</a:t>
            </a:r>
            <a:r>
              <a:rPr lang="en-US" sz="1300" dirty="0">
                <a:latin typeface="Noto Sans" pitchFamily="34" charset="0"/>
                <a:ea typeface="Noto Sans" pitchFamily="34" charset="-122"/>
                <a:cs typeface="Noto Sans" pitchFamily="34" charset="-120"/>
              </a:rPr>
              <a:t> o </a:t>
            </a:r>
            <a:r>
              <a:rPr lang="en-US" sz="1300" dirty="0" err="1">
                <a:latin typeface="Noto Sans" pitchFamily="34" charset="0"/>
                <a:ea typeface="Noto Sans" pitchFamily="34" charset="-122"/>
                <a:cs typeface="Noto Sans" pitchFamily="34" charset="-120"/>
              </a:rPr>
              <a:t>sbilanciati</a:t>
            </a:r>
            <a:endParaRPr lang="en-US" sz="1300" dirty="0"/>
          </a:p>
        </p:txBody>
      </p:sp>
      <p:pic>
        <p:nvPicPr>
          <p:cNvPr id="19" name="Image 2" descr="preencoded.png">
            <a:extLst>
              <a:ext uri="{FF2B5EF4-FFF2-40B4-BE49-F238E27FC236}">
                <a16:creationId xmlns:a16="http://schemas.microsoft.com/office/drawing/2014/main" id="{C352DB3E-C745-83B6-5960-3F21DA159973}"/>
              </a:ext>
            </a:extLst>
          </p:cNvPr>
          <p:cNvPicPr>
            <a:picLocks noChangeAspect="1"/>
          </p:cNvPicPr>
          <p:nvPr/>
        </p:nvPicPr>
        <p:blipFill>
          <a:blip r:embed="rId4"/>
          <a:stretch>
            <a:fillRect/>
          </a:stretch>
        </p:blipFill>
        <p:spPr>
          <a:xfrm>
            <a:off x="512809" y="4107875"/>
            <a:ext cx="142875" cy="114300"/>
          </a:xfrm>
          <a:prstGeom prst="rect">
            <a:avLst/>
          </a:prstGeom>
        </p:spPr>
      </p:pic>
      <p:sp>
        <p:nvSpPr>
          <p:cNvPr id="20" name="Text 3">
            <a:extLst>
              <a:ext uri="{FF2B5EF4-FFF2-40B4-BE49-F238E27FC236}">
                <a16:creationId xmlns:a16="http://schemas.microsoft.com/office/drawing/2014/main" id="{17627594-175B-5C1E-403C-D94DD77643DC}"/>
              </a:ext>
            </a:extLst>
          </p:cNvPr>
          <p:cNvSpPr/>
          <p:nvPr/>
        </p:nvSpPr>
        <p:spPr>
          <a:xfrm>
            <a:off x="762840" y="3996344"/>
            <a:ext cx="3347219" cy="869020"/>
          </a:xfrm>
          <a:prstGeom prst="rect">
            <a:avLst/>
          </a:prstGeom>
          <a:noFill/>
          <a:ln/>
        </p:spPr>
        <p:txBody>
          <a:bodyPr wrap="square" lIns="0" tIns="0" rIns="0" bIns="0" rtlCol="0" anchor="ctr">
            <a:spAutoFit/>
          </a:bodyPr>
          <a:lstStyle/>
          <a:p>
            <a:pPr marL="0" indent="0">
              <a:lnSpc>
                <a:spcPct val="150000"/>
              </a:lnSpc>
              <a:buNone/>
            </a:pPr>
            <a:r>
              <a:rPr lang="en-US" sz="1300" b="1" dirty="0" err="1">
                <a:solidFill>
                  <a:srgbClr val="0070C0"/>
                </a:solidFill>
                <a:latin typeface="Noto Sans" pitchFamily="34" charset="0"/>
                <a:ea typeface="Noto Sans" pitchFamily="34" charset="-122"/>
                <a:cs typeface="Noto Sans" pitchFamily="34" charset="-120"/>
              </a:rPr>
              <a:t>Algoritmi</a:t>
            </a:r>
            <a:r>
              <a:rPr lang="en-US" sz="1300" b="1" dirty="0">
                <a:solidFill>
                  <a:srgbClr val="0070C0"/>
                </a:solidFill>
                <a:latin typeface="Noto Sans" pitchFamily="34" charset="0"/>
                <a:ea typeface="Noto Sans" pitchFamily="34" charset="-122"/>
                <a:cs typeface="Noto Sans" pitchFamily="34" charset="-120"/>
              </a:rPr>
              <a:t> </a:t>
            </a:r>
            <a:r>
              <a:rPr lang="en-US" sz="1300" b="1" dirty="0" err="1">
                <a:solidFill>
                  <a:srgbClr val="0070C0"/>
                </a:solidFill>
                <a:latin typeface="Noto Sans" pitchFamily="34" charset="0"/>
                <a:ea typeface="Noto Sans" pitchFamily="34" charset="-122"/>
                <a:cs typeface="Noto Sans" pitchFamily="34" charset="-120"/>
              </a:rPr>
              <a:t>utilizzati</a:t>
            </a:r>
            <a:endParaRPr lang="en-US" sz="1300" b="1" dirty="0">
              <a:solidFill>
                <a:srgbClr val="0070C0"/>
              </a:solidFill>
              <a:latin typeface="Noto Sans" pitchFamily="34" charset="0"/>
              <a:ea typeface="Noto Sans" pitchFamily="34" charset="-122"/>
              <a:cs typeface="Noto Sans" pitchFamily="34" charset="-120"/>
            </a:endParaRPr>
          </a:p>
          <a:p>
            <a:pPr>
              <a:lnSpc>
                <a:spcPct val="150000"/>
              </a:lnSpc>
            </a:pPr>
            <a:r>
              <a:rPr lang="en-US" sz="1300" dirty="0" err="1">
                <a:latin typeface="Noto Sans" pitchFamily="34" charset="0"/>
                <a:ea typeface="Noto Sans" pitchFamily="34" charset="-122"/>
                <a:cs typeface="Noto Sans" pitchFamily="34" charset="-120"/>
              </a:rPr>
              <a:t>Pregiudizi</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incorporati</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nella</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progettazione</a:t>
            </a:r>
            <a:r>
              <a:rPr lang="en-US" sz="1300" dirty="0">
                <a:latin typeface="Noto Sans" pitchFamily="34" charset="0"/>
                <a:ea typeface="Noto Sans" pitchFamily="34" charset="-122"/>
                <a:cs typeface="Noto Sans" pitchFamily="34" charset="-120"/>
              </a:rPr>
              <a:t> o </a:t>
            </a:r>
            <a:r>
              <a:rPr lang="en-US" sz="1300" dirty="0" err="1">
                <a:latin typeface="Noto Sans" pitchFamily="34" charset="0"/>
                <a:ea typeface="Noto Sans" pitchFamily="34" charset="-122"/>
                <a:cs typeface="Noto Sans" pitchFamily="34" charset="-120"/>
              </a:rPr>
              <a:t>nell'implementazione</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dell'algoritmo</a:t>
            </a:r>
            <a:endParaRPr lang="en-US" sz="1300" dirty="0"/>
          </a:p>
        </p:txBody>
      </p:sp>
      <p:pic>
        <p:nvPicPr>
          <p:cNvPr id="21" name="Image 3" descr="preencoded.png">
            <a:extLst>
              <a:ext uri="{FF2B5EF4-FFF2-40B4-BE49-F238E27FC236}">
                <a16:creationId xmlns:a16="http://schemas.microsoft.com/office/drawing/2014/main" id="{1566C734-8CF9-65AD-DE87-6F5D2AB70D84}"/>
              </a:ext>
            </a:extLst>
          </p:cNvPr>
          <p:cNvPicPr>
            <a:picLocks noChangeAspect="1"/>
          </p:cNvPicPr>
          <p:nvPr/>
        </p:nvPicPr>
        <p:blipFill>
          <a:blip r:embed="rId5"/>
          <a:stretch>
            <a:fillRect/>
          </a:stretch>
        </p:blipFill>
        <p:spPr>
          <a:xfrm>
            <a:off x="4898251" y="3167688"/>
            <a:ext cx="114300" cy="114300"/>
          </a:xfrm>
          <a:prstGeom prst="rect">
            <a:avLst/>
          </a:prstGeom>
        </p:spPr>
      </p:pic>
      <p:sp>
        <p:nvSpPr>
          <p:cNvPr id="22" name="Text 5">
            <a:extLst>
              <a:ext uri="{FF2B5EF4-FFF2-40B4-BE49-F238E27FC236}">
                <a16:creationId xmlns:a16="http://schemas.microsoft.com/office/drawing/2014/main" id="{44A2A7D9-0898-3151-42B7-49E7EB6C00F2}"/>
              </a:ext>
            </a:extLst>
          </p:cNvPr>
          <p:cNvSpPr/>
          <p:nvPr/>
        </p:nvSpPr>
        <p:spPr>
          <a:xfrm>
            <a:off x="5115775" y="3052038"/>
            <a:ext cx="3455096" cy="869020"/>
          </a:xfrm>
          <a:prstGeom prst="rect">
            <a:avLst/>
          </a:prstGeom>
          <a:noFill/>
          <a:ln/>
        </p:spPr>
        <p:txBody>
          <a:bodyPr wrap="square" lIns="0" tIns="0" rIns="0" bIns="0" rtlCol="0" anchor="ctr">
            <a:spAutoFit/>
          </a:bodyPr>
          <a:lstStyle/>
          <a:p>
            <a:pPr marL="0" indent="0">
              <a:lnSpc>
                <a:spcPct val="150000"/>
              </a:lnSpc>
              <a:buNone/>
            </a:pPr>
            <a:r>
              <a:rPr lang="en-US" sz="1300" b="1" dirty="0" err="1">
                <a:solidFill>
                  <a:srgbClr val="0070C0"/>
                </a:solidFill>
                <a:latin typeface="Noto Sans" pitchFamily="34" charset="0"/>
                <a:ea typeface="Noto Sans" pitchFamily="34" charset="-122"/>
                <a:cs typeface="Noto Sans" pitchFamily="34" charset="-120"/>
              </a:rPr>
              <a:t>Interpretazione</a:t>
            </a:r>
            <a:endParaRPr lang="en-US" sz="1300" b="1" dirty="0">
              <a:solidFill>
                <a:srgbClr val="0070C0"/>
              </a:solidFill>
              <a:latin typeface="Noto Sans" pitchFamily="34" charset="0"/>
              <a:ea typeface="Noto Sans" pitchFamily="34" charset="-122"/>
              <a:cs typeface="Noto Sans" pitchFamily="34" charset="-120"/>
            </a:endParaRPr>
          </a:p>
          <a:p>
            <a:pPr>
              <a:lnSpc>
                <a:spcPct val="150000"/>
              </a:lnSpc>
            </a:pPr>
            <a:r>
              <a:rPr lang="en-US" sz="1300" dirty="0" err="1">
                <a:latin typeface="Noto Sans" pitchFamily="34" charset="0"/>
                <a:ea typeface="Noto Sans" pitchFamily="34" charset="-122"/>
                <a:cs typeface="Noto Sans" pitchFamily="34" charset="-120"/>
              </a:rPr>
              <a:t>Errori</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nell'interpretazione</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dei</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risultati</a:t>
            </a:r>
            <a:r>
              <a:rPr lang="en-US" sz="1300" dirty="0">
                <a:latin typeface="Noto Sans" pitchFamily="34" charset="0"/>
                <a:ea typeface="Noto Sans" pitchFamily="34" charset="-122"/>
                <a:cs typeface="Noto Sans" pitchFamily="34" charset="-120"/>
              </a:rPr>
              <a:t> del </a:t>
            </a:r>
            <a:r>
              <a:rPr lang="en-US" sz="1300" dirty="0" err="1">
                <a:latin typeface="Noto Sans" pitchFamily="34" charset="0"/>
                <a:ea typeface="Noto Sans" pitchFamily="34" charset="-122"/>
                <a:cs typeface="Noto Sans" pitchFamily="34" charset="-120"/>
              </a:rPr>
              <a:t>modello</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che</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portano</a:t>
            </a:r>
            <a:r>
              <a:rPr lang="en-US" sz="1300" dirty="0">
                <a:latin typeface="Noto Sans" pitchFamily="34" charset="0"/>
                <a:ea typeface="Noto Sans" pitchFamily="34" charset="-122"/>
                <a:cs typeface="Noto Sans" pitchFamily="34" charset="-120"/>
              </a:rPr>
              <a:t> a </a:t>
            </a:r>
            <a:r>
              <a:rPr lang="en-US" sz="1300" dirty="0" err="1">
                <a:latin typeface="Noto Sans" pitchFamily="34" charset="0"/>
                <a:ea typeface="Noto Sans" pitchFamily="34" charset="-122"/>
                <a:cs typeface="Noto Sans" pitchFamily="34" charset="-120"/>
              </a:rPr>
              <a:t>conclusioni</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errate</a:t>
            </a:r>
            <a:endParaRPr lang="en-US" sz="1300" dirty="0"/>
          </a:p>
        </p:txBody>
      </p:sp>
      <p:pic>
        <p:nvPicPr>
          <p:cNvPr id="23" name="Image 4" descr="preencoded.png">
            <a:extLst>
              <a:ext uri="{FF2B5EF4-FFF2-40B4-BE49-F238E27FC236}">
                <a16:creationId xmlns:a16="http://schemas.microsoft.com/office/drawing/2014/main" id="{C4CA0DA0-E158-AFF5-ECA6-6BCBD18B437E}"/>
              </a:ext>
            </a:extLst>
          </p:cNvPr>
          <p:cNvPicPr>
            <a:picLocks noChangeAspect="1"/>
          </p:cNvPicPr>
          <p:nvPr/>
        </p:nvPicPr>
        <p:blipFill>
          <a:blip r:embed="rId6"/>
          <a:stretch>
            <a:fillRect/>
          </a:stretch>
        </p:blipFill>
        <p:spPr>
          <a:xfrm>
            <a:off x="4894319" y="4116442"/>
            <a:ext cx="100013" cy="114300"/>
          </a:xfrm>
          <a:prstGeom prst="rect">
            <a:avLst/>
          </a:prstGeom>
        </p:spPr>
      </p:pic>
      <p:sp>
        <p:nvSpPr>
          <p:cNvPr id="24" name="Text 7">
            <a:extLst>
              <a:ext uri="{FF2B5EF4-FFF2-40B4-BE49-F238E27FC236}">
                <a16:creationId xmlns:a16="http://schemas.microsoft.com/office/drawing/2014/main" id="{748EB64F-5EC0-E1EE-9EC4-6C7F38711BA7}"/>
              </a:ext>
            </a:extLst>
          </p:cNvPr>
          <p:cNvSpPr/>
          <p:nvPr/>
        </p:nvSpPr>
        <p:spPr>
          <a:xfrm>
            <a:off x="5115775" y="4014404"/>
            <a:ext cx="3529703" cy="869020"/>
          </a:xfrm>
          <a:prstGeom prst="rect">
            <a:avLst/>
          </a:prstGeom>
          <a:noFill/>
          <a:ln/>
        </p:spPr>
        <p:txBody>
          <a:bodyPr wrap="square" lIns="0" tIns="0" rIns="0" bIns="0" rtlCol="0" anchor="ctr">
            <a:spAutoFit/>
          </a:bodyPr>
          <a:lstStyle/>
          <a:p>
            <a:pPr marL="0" indent="0">
              <a:lnSpc>
                <a:spcPct val="150000"/>
              </a:lnSpc>
              <a:buNone/>
            </a:pPr>
            <a:r>
              <a:rPr lang="en-US" sz="1300" b="1" dirty="0">
                <a:solidFill>
                  <a:srgbClr val="0070C0"/>
                </a:solidFill>
                <a:latin typeface="Noto Sans" pitchFamily="34" charset="0"/>
                <a:ea typeface="Noto Sans" pitchFamily="34" charset="-122"/>
                <a:cs typeface="Noto Sans" pitchFamily="34" charset="-120"/>
              </a:rPr>
              <a:t>Bias </a:t>
            </a:r>
            <a:r>
              <a:rPr lang="en-US" sz="1300" b="1" dirty="0" err="1">
                <a:solidFill>
                  <a:srgbClr val="0070C0"/>
                </a:solidFill>
                <a:latin typeface="Noto Sans" pitchFamily="34" charset="0"/>
                <a:ea typeface="Noto Sans" pitchFamily="34" charset="-122"/>
                <a:cs typeface="Noto Sans" pitchFamily="34" charset="-120"/>
              </a:rPr>
              <a:t>Umano</a:t>
            </a:r>
            <a:endParaRPr lang="en-US" sz="1300" b="1" dirty="0">
              <a:solidFill>
                <a:srgbClr val="0070C0"/>
              </a:solidFill>
              <a:latin typeface="Noto Sans" pitchFamily="34" charset="0"/>
              <a:ea typeface="Noto Sans" pitchFamily="34" charset="-122"/>
              <a:cs typeface="Noto Sans" pitchFamily="34" charset="-120"/>
            </a:endParaRPr>
          </a:p>
          <a:p>
            <a:pPr>
              <a:lnSpc>
                <a:spcPct val="150000"/>
              </a:lnSpc>
            </a:pPr>
            <a:r>
              <a:rPr lang="en-US" sz="1300" dirty="0" err="1">
                <a:latin typeface="Noto Sans" pitchFamily="34" charset="0"/>
                <a:ea typeface="Noto Sans" pitchFamily="34" charset="-122"/>
                <a:cs typeface="Noto Sans" pitchFamily="34" charset="-120"/>
              </a:rPr>
              <a:t>Pregiudizi</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degli</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sviluppatori</a:t>
            </a:r>
            <a:r>
              <a:rPr lang="en-US" sz="1300" dirty="0">
                <a:latin typeface="Noto Sans" pitchFamily="34" charset="0"/>
                <a:ea typeface="Noto Sans" pitchFamily="34" charset="-122"/>
                <a:cs typeface="Noto Sans" pitchFamily="34" charset="-120"/>
              </a:rPr>
              <a:t> o </a:t>
            </a:r>
            <a:r>
              <a:rPr lang="en-US" sz="1300" dirty="0" err="1">
                <a:latin typeface="Noto Sans" pitchFamily="34" charset="0"/>
                <a:ea typeface="Noto Sans" pitchFamily="34" charset="-122"/>
                <a:cs typeface="Noto Sans" pitchFamily="34" charset="-120"/>
              </a:rPr>
              <a:t>degli</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utenti</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che</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influenzano</a:t>
            </a:r>
            <a:r>
              <a:rPr lang="en-US" sz="1300" dirty="0">
                <a:latin typeface="Noto Sans" pitchFamily="34" charset="0"/>
                <a:ea typeface="Noto Sans" pitchFamily="34" charset="-122"/>
                <a:cs typeface="Noto Sans" pitchFamily="34" charset="-120"/>
              </a:rPr>
              <a:t> la </a:t>
            </a:r>
            <a:r>
              <a:rPr lang="en-US" sz="1300" dirty="0" err="1">
                <a:latin typeface="Noto Sans" pitchFamily="34" charset="0"/>
                <a:ea typeface="Noto Sans" pitchFamily="34" charset="-122"/>
                <a:cs typeface="Noto Sans" pitchFamily="34" charset="-120"/>
              </a:rPr>
              <a:t>creazione</a:t>
            </a:r>
            <a:r>
              <a:rPr lang="en-US" sz="1300" dirty="0">
                <a:latin typeface="Noto Sans" pitchFamily="34" charset="0"/>
                <a:ea typeface="Noto Sans" pitchFamily="34" charset="-122"/>
                <a:cs typeface="Noto Sans" pitchFamily="34" charset="-120"/>
              </a:rPr>
              <a:t> o </a:t>
            </a:r>
            <a:r>
              <a:rPr lang="en-US" sz="1300" dirty="0" err="1">
                <a:latin typeface="Noto Sans" pitchFamily="34" charset="0"/>
                <a:ea typeface="Noto Sans" pitchFamily="34" charset="-122"/>
                <a:cs typeface="Noto Sans" pitchFamily="34" charset="-120"/>
              </a:rPr>
              <a:t>l'uso</a:t>
            </a:r>
            <a:r>
              <a:rPr lang="en-US" sz="1300" dirty="0">
                <a:latin typeface="Noto Sans" pitchFamily="34" charset="0"/>
                <a:ea typeface="Noto Sans" pitchFamily="34" charset="-122"/>
                <a:cs typeface="Noto Sans" pitchFamily="34" charset="-120"/>
              </a:rPr>
              <a:t> </a:t>
            </a:r>
            <a:r>
              <a:rPr lang="en-US" sz="1300" dirty="0" err="1">
                <a:latin typeface="Noto Sans" pitchFamily="34" charset="0"/>
                <a:ea typeface="Noto Sans" pitchFamily="34" charset="-122"/>
                <a:cs typeface="Noto Sans" pitchFamily="34" charset="-120"/>
              </a:rPr>
              <a:t>dell'AI</a:t>
            </a:r>
            <a:endParaRPr lang="en-US" sz="1300" dirty="0"/>
          </a:p>
        </p:txBody>
      </p:sp>
      <p:sp>
        <p:nvSpPr>
          <p:cNvPr id="25" name="Text 6">
            <a:extLst>
              <a:ext uri="{FF2B5EF4-FFF2-40B4-BE49-F238E27FC236}">
                <a16:creationId xmlns:a16="http://schemas.microsoft.com/office/drawing/2014/main" id="{B0E55D76-0184-C328-D5C9-AE9B92F64503}"/>
              </a:ext>
            </a:extLst>
          </p:cNvPr>
          <p:cNvSpPr/>
          <p:nvPr/>
        </p:nvSpPr>
        <p:spPr>
          <a:xfrm>
            <a:off x="3731568" y="2720913"/>
            <a:ext cx="1680865" cy="288733"/>
          </a:xfrm>
          <a:prstGeom prst="rect">
            <a:avLst/>
          </a:prstGeom>
          <a:noFill/>
          <a:ln/>
        </p:spPr>
        <p:txBody>
          <a:bodyPr wrap="square" lIns="0" tIns="0" rIns="0" bIns="0" rtlCol="0" anchor="ctr">
            <a:spAutoFit/>
          </a:bodyPr>
          <a:lstStyle/>
          <a:p>
            <a:pPr>
              <a:lnSpc>
                <a:spcPct val="150000"/>
              </a:lnSpc>
            </a:pPr>
            <a:r>
              <a:rPr lang="it-IT" sz="1400" b="1" dirty="0">
                <a:solidFill>
                  <a:srgbClr val="0070C0"/>
                </a:solidFill>
                <a:latin typeface="Noto Sans" panose="020B0502040504020204" pitchFamily="34" charset="0"/>
                <a:ea typeface="Noto Sans" panose="020B0502040504020204" pitchFamily="34" charset="0"/>
                <a:cs typeface="Noto Sans" panose="020B0502040504020204" pitchFamily="34" charset="0"/>
              </a:rPr>
              <a:t>POSSIBILI ORIGINI</a:t>
            </a:r>
          </a:p>
        </p:txBody>
      </p:sp>
      <p:sp>
        <p:nvSpPr>
          <p:cNvPr id="26" name="Rettangolo 25">
            <a:extLst>
              <a:ext uri="{FF2B5EF4-FFF2-40B4-BE49-F238E27FC236}">
                <a16:creationId xmlns:a16="http://schemas.microsoft.com/office/drawing/2014/main" id="{AE2C1F8E-B1D5-41CB-4F43-78D87EF7E4CC}"/>
              </a:ext>
            </a:extLst>
          </p:cNvPr>
          <p:cNvSpPr/>
          <p:nvPr/>
        </p:nvSpPr>
        <p:spPr>
          <a:xfrm>
            <a:off x="345141" y="2689412"/>
            <a:ext cx="8440271" cy="2241176"/>
          </a:xfrm>
          <a:prstGeom prst="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6680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593</TotalTime>
  <Words>2708</Words>
  <Application>Microsoft Office PowerPoint</Application>
  <PresentationFormat>Presentazione su schermo (16:9)</PresentationFormat>
  <Paragraphs>328</Paragraphs>
  <Slides>34</Slides>
  <Notes>33</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34</vt:i4>
      </vt:variant>
    </vt:vector>
  </HeadingPairs>
  <TitlesOfParts>
    <vt:vector size="41" baseType="lpstr">
      <vt:lpstr>Arial</vt:lpstr>
      <vt:lpstr>Calibri</vt:lpstr>
      <vt:lpstr>Courier New</vt:lpstr>
      <vt:lpstr>Inter</vt:lpstr>
      <vt:lpstr>Noto Sans</vt:lpstr>
      <vt:lpstr>Wingdings</vt:lpstr>
      <vt:lpstr>Office Theme</vt:lpstr>
      <vt:lpstr>Intelligenza Artificiale Responsabile e Governance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ARIANNA BUSSOLA</cp:lastModifiedBy>
  <cp:revision>1</cp:revision>
  <dcterms:created xsi:type="dcterms:W3CDTF">2025-09-08T07:44:00Z</dcterms:created>
  <dcterms:modified xsi:type="dcterms:W3CDTF">2025-10-22T11:32:29Z</dcterms:modified>
</cp:coreProperties>
</file>